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</p:sldMasterIdLst>
  <p:notesMasterIdLst>
    <p:notesMasterId r:id="rId16"/>
  </p:notesMasterIdLst>
  <p:sldIdLst>
    <p:sldId id="256" r:id="rId6"/>
    <p:sldId id="259" r:id="rId7"/>
    <p:sldId id="262" r:id="rId8"/>
    <p:sldId id="257" r:id="rId9"/>
    <p:sldId id="258" r:id="rId10"/>
    <p:sldId id="267" r:id="rId11"/>
    <p:sldId id="261" r:id="rId12"/>
    <p:sldId id="264" r:id="rId13"/>
    <p:sldId id="268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81B34E-951F-4493-952E-1D136498E085}">
          <p14:sldIdLst>
            <p14:sldId id="256"/>
          </p14:sldIdLst>
        </p14:section>
        <p14:section name="Untitled Section" id="{3A225746-3AD1-4D98-9791-23FB448BF8A0}">
          <p14:sldIdLst>
            <p14:sldId id="259"/>
            <p14:sldId id="262"/>
            <p14:sldId id="257"/>
            <p14:sldId id="258"/>
            <p14:sldId id="267"/>
            <p14:sldId id="261"/>
            <p14:sldId id="264"/>
            <p14:sldId id="268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8F"/>
    <a:srgbClr val="7AB9C7"/>
    <a:srgbClr val="FF7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D57600-82D1-4B14-AC7B-09E54A5C774D}" v="161" dt="2024-06-16T21:09:32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 showGuides="1">
      <p:cViewPr varScale="1">
        <p:scale>
          <a:sx n="138" d="100"/>
          <a:sy n="138" d="100"/>
        </p:scale>
        <p:origin x="148" y="5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liya Seyal" userId="68b9339a-9469-4e25-9d2a-d0d6e7ea7de0" providerId="ADAL" clId="{E5D57600-82D1-4B14-AC7B-09E54A5C774D}"/>
    <pc:docChg chg="undo custSel addSld delSld modSld sldOrd delMainMaster modSection">
      <pc:chgData name="Aaliya Seyal" userId="68b9339a-9469-4e25-9d2a-d0d6e7ea7de0" providerId="ADAL" clId="{E5D57600-82D1-4B14-AC7B-09E54A5C774D}" dt="2024-06-16T21:11:49.289" v="1750" actId="113"/>
      <pc:docMkLst>
        <pc:docMk/>
      </pc:docMkLst>
      <pc:sldChg chg="modSp mod">
        <pc:chgData name="Aaliya Seyal" userId="68b9339a-9469-4e25-9d2a-d0d6e7ea7de0" providerId="ADAL" clId="{E5D57600-82D1-4B14-AC7B-09E54A5C774D}" dt="2024-06-16T20:06:21.948" v="1153" actId="113"/>
        <pc:sldMkLst>
          <pc:docMk/>
          <pc:sldMk cId="1266418819" sldId="256"/>
        </pc:sldMkLst>
        <pc:spChg chg="mod">
          <ac:chgData name="Aaliya Seyal" userId="68b9339a-9469-4e25-9d2a-d0d6e7ea7de0" providerId="ADAL" clId="{E5D57600-82D1-4B14-AC7B-09E54A5C774D}" dt="2024-06-16T20:06:05.039" v="1150" actId="1076"/>
          <ac:spMkLst>
            <pc:docMk/>
            <pc:sldMk cId="1266418819" sldId="256"/>
            <ac:spMk id="2" creationId="{72B0F418-8698-D893-5648-A6BF2463F43F}"/>
          </ac:spMkLst>
        </pc:spChg>
        <pc:spChg chg="mod">
          <ac:chgData name="Aaliya Seyal" userId="68b9339a-9469-4e25-9d2a-d0d6e7ea7de0" providerId="ADAL" clId="{E5D57600-82D1-4B14-AC7B-09E54A5C774D}" dt="2024-06-16T20:06:21.948" v="1153" actId="113"/>
          <ac:spMkLst>
            <pc:docMk/>
            <pc:sldMk cId="1266418819" sldId="256"/>
            <ac:spMk id="3" creationId="{18417025-79AE-3B4B-B893-4BF4479FA396}"/>
          </ac:spMkLst>
        </pc:spChg>
      </pc:sldChg>
      <pc:sldChg chg="modSp mod">
        <pc:chgData name="Aaliya Seyal" userId="68b9339a-9469-4e25-9d2a-d0d6e7ea7de0" providerId="ADAL" clId="{E5D57600-82D1-4B14-AC7B-09E54A5C774D}" dt="2024-06-16T20:32:38.475" v="1347" actId="255"/>
        <pc:sldMkLst>
          <pc:docMk/>
          <pc:sldMk cId="1347886110" sldId="257"/>
        </pc:sldMkLst>
        <pc:spChg chg="mod">
          <ac:chgData name="Aaliya Seyal" userId="68b9339a-9469-4e25-9d2a-d0d6e7ea7de0" providerId="ADAL" clId="{E5D57600-82D1-4B14-AC7B-09E54A5C774D}" dt="2024-06-16T20:32:38.475" v="1347" actId="255"/>
          <ac:spMkLst>
            <pc:docMk/>
            <pc:sldMk cId="1347886110" sldId="257"/>
            <ac:spMk id="6" creationId="{86595731-BB1E-2CE3-3114-63620E307EE9}"/>
          </ac:spMkLst>
        </pc:spChg>
      </pc:sldChg>
      <pc:sldChg chg="addSp delSp modSp mod">
        <pc:chgData name="Aaliya Seyal" userId="68b9339a-9469-4e25-9d2a-d0d6e7ea7de0" providerId="ADAL" clId="{E5D57600-82D1-4B14-AC7B-09E54A5C774D}" dt="2024-06-16T19:41:46.087" v="343" actId="207"/>
        <pc:sldMkLst>
          <pc:docMk/>
          <pc:sldMk cId="3060464369" sldId="258"/>
        </pc:sldMkLst>
        <pc:spChg chg="mod">
          <ac:chgData name="Aaliya Seyal" userId="68b9339a-9469-4e25-9d2a-d0d6e7ea7de0" providerId="ADAL" clId="{E5D57600-82D1-4B14-AC7B-09E54A5C774D}" dt="2024-06-16T19:41:46.087" v="343" actId="207"/>
          <ac:spMkLst>
            <pc:docMk/>
            <pc:sldMk cId="3060464369" sldId="258"/>
            <ac:spMk id="2" creationId="{630BFF4F-20E8-20D5-49AA-ABA356A99C0C}"/>
          </ac:spMkLst>
        </pc:spChg>
        <pc:spChg chg="add del mod">
          <ac:chgData name="Aaliya Seyal" userId="68b9339a-9469-4e25-9d2a-d0d6e7ea7de0" providerId="ADAL" clId="{E5D57600-82D1-4B14-AC7B-09E54A5C774D}" dt="2024-06-16T18:31:01.573" v="11"/>
          <ac:spMkLst>
            <pc:docMk/>
            <pc:sldMk cId="3060464369" sldId="258"/>
            <ac:spMk id="3" creationId="{CD4C5D5D-7098-4197-16E7-FAFC703AF338}"/>
          </ac:spMkLst>
        </pc:spChg>
        <pc:spChg chg="del mod">
          <ac:chgData name="Aaliya Seyal" userId="68b9339a-9469-4e25-9d2a-d0d6e7ea7de0" providerId="ADAL" clId="{E5D57600-82D1-4B14-AC7B-09E54A5C774D}" dt="2024-06-16T18:29:32.610" v="3" actId="478"/>
          <ac:spMkLst>
            <pc:docMk/>
            <pc:sldMk cId="3060464369" sldId="258"/>
            <ac:spMk id="4" creationId="{5F75AC33-6F7B-22B0-E4A0-D9ECAD4BF4C3}"/>
          </ac:spMkLst>
        </pc:spChg>
        <pc:spChg chg="add del mod">
          <ac:chgData name="Aaliya Seyal" userId="68b9339a-9469-4e25-9d2a-d0d6e7ea7de0" providerId="ADAL" clId="{E5D57600-82D1-4B14-AC7B-09E54A5C774D}" dt="2024-06-16T18:29:39.430" v="4" actId="478"/>
          <ac:spMkLst>
            <pc:docMk/>
            <pc:sldMk cId="3060464369" sldId="258"/>
            <ac:spMk id="6" creationId="{45AEF174-4920-CDF2-448F-A22AFFE9F93A}"/>
          </ac:spMkLst>
        </pc:spChg>
        <pc:spChg chg="add del mod">
          <ac:chgData name="Aaliya Seyal" userId="68b9339a-9469-4e25-9d2a-d0d6e7ea7de0" providerId="ADAL" clId="{E5D57600-82D1-4B14-AC7B-09E54A5C774D}" dt="2024-06-16T18:31:50.520" v="27" actId="21"/>
          <ac:spMkLst>
            <pc:docMk/>
            <pc:sldMk cId="3060464369" sldId="258"/>
            <ac:spMk id="9" creationId="{60B25624-2DF4-62BC-5A8E-2D67F9724B09}"/>
          </ac:spMkLst>
        </pc:spChg>
        <pc:spChg chg="add del mod">
          <ac:chgData name="Aaliya Seyal" userId="68b9339a-9469-4e25-9d2a-d0d6e7ea7de0" providerId="ADAL" clId="{E5D57600-82D1-4B14-AC7B-09E54A5C774D}" dt="2024-06-16T18:39:00.828" v="101" actId="478"/>
          <ac:spMkLst>
            <pc:docMk/>
            <pc:sldMk cId="3060464369" sldId="258"/>
            <ac:spMk id="10" creationId="{C1238168-8AC3-8604-135E-02782CF07B14}"/>
          </ac:spMkLst>
        </pc:spChg>
        <pc:spChg chg="add del mod">
          <ac:chgData name="Aaliya Seyal" userId="68b9339a-9469-4e25-9d2a-d0d6e7ea7de0" providerId="ADAL" clId="{E5D57600-82D1-4B14-AC7B-09E54A5C774D}" dt="2024-06-16T18:32:00.777" v="29" actId="21"/>
          <ac:spMkLst>
            <pc:docMk/>
            <pc:sldMk cId="3060464369" sldId="258"/>
            <ac:spMk id="12" creationId="{163B3E2A-3CAE-F6E3-DA1A-6CBB1B6480AD}"/>
          </ac:spMkLst>
        </pc:spChg>
        <pc:spChg chg="add del mod">
          <ac:chgData name="Aaliya Seyal" userId="68b9339a-9469-4e25-9d2a-d0d6e7ea7de0" providerId="ADAL" clId="{E5D57600-82D1-4B14-AC7B-09E54A5C774D}" dt="2024-06-16T18:38:19.987" v="66" actId="12084"/>
          <ac:spMkLst>
            <pc:docMk/>
            <pc:sldMk cId="3060464369" sldId="258"/>
            <ac:spMk id="13" creationId="{8F9C3D12-9AB7-444B-07E2-9A087700BA31}"/>
          </ac:spMkLst>
        </pc:spChg>
        <pc:spChg chg="add del mod">
          <ac:chgData name="Aaliya Seyal" userId="68b9339a-9469-4e25-9d2a-d0d6e7ea7de0" providerId="ADAL" clId="{E5D57600-82D1-4B14-AC7B-09E54A5C774D}" dt="2024-06-16T18:38:40.912" v="96" actId="478"/>
          <ac:spMkLst>
            <pc:docMk/>
            <pc:sldMk cId="3060464369" sldId="258"/>
            <ac:spMk id="14" creationId="{DB840E61-70FA-395B-1D8F-93C324B62DAE}"/>
          </ac:spMkLst>
        </pc:spChg>
        <pc:spChg chg="add del">
          <ac:chgData name="Aaliya Seyal" userId="68b9339a-9469-4e25-9d2a-d0d6e7ea7de0" providerId="ADAL" clId="{E5D57600-82D1-4B14-AC7B-09E54A5C774D}" dt="2024-06-16T18:47:25.187" v="154" actId="21"/>
          <ac:spMkLst>
            <pc:docMk/>
            <pc:sldMk cId="3060464369" sldId="258"/>
            <ac:spMk id="17" creationId="{D5F48BAE-C209-E550-FC1A-73E1FA9A34F1}"/>
          </ac:spMkLst>
        </pc:spChg>
        <pc:spChg chg="add mod">
          <ac:chgData name="Aaliya Seyal" userId="68b9339a-9469-4e25-9d2a-d0d6e7ea7de0" providerId="ADAL" clId="{E5D57600-82D1-4B14-AC7B-09E54A5C774D}" dt="2024-06-16T18:48:19.115" v="160" actId="1076"/>
          <ac:spMkLst>
            <pc:docMk/>
            <pc:sldMk cId="3060464369" sldId="258"/>
            <ac:spMk id="18" creationId="{13C5526E-252C-1440-9D6C-4A2861F29813}"/>
          </ac:spMkLst>
        </pc:spChg>
        <pc:graphicFrameChg chg="add mod modGraphic">
          <ac:chgData name="Aaliya Seyal" userId="68b9339a-9469-4e25-9d2a-d0d6e7ea7de0" providerId="ADAL" clId="{E5D57600-82D1-4B14-AC7B-09E54A5C774D}" dt="2024-06-16T18:46:27.594" v="152" actId="255"/>
          <ac:graphicFrameMkLst>
            <pc:docMk/>
            <pc:sldMk cId="3060464369" sldId="258"/>
            <ac:graphicFrameMk id="15" creationId="{54E9FAAC-9B32-ED01-CA2A-1ABEC16A7823}"/>
          </ac:graphicFrameMkLst>
        </pc:graphicFrameChg>
        <pc:picChg chg="add mod">
          <ac:chgData name="Aaliya Seyal" userId="68b9339a-9469-4e25-9d2a-d0d6e7ea7de0" providerId="ADAL" clId="{E5D57600-82D1-4B14-AC7B-09E54A5C774D}" dt="2024-06-16T18:29:55.044" v="6"/>
          <ac:picMkLst>
            <pc:docMk/>
            <pc:sldMk cId="3060464369" sldId="258"/>
            <ac:picMk id="7" creationId="{327A1026-5606-EFF5-64B7-9FFFA1A649DF}"/>
          </ac:picMkLst>
        </pc:picChg>
        <pc:picChg chg="add mod">
          <ac:chgData name="Aaliya Seyal" userId="68b9339a-9469-4e25-9d2a-d0d6e7ea7de0" providerId="ADAL" clId="{E5D57600-82D1-4B14-AC7B-09E54A5C774D}" dt="2024-06-16T18:30:11.459" v="8"/>
          <ac:picMkLst>
            <pc:docMk/>
            <pc:sldMk cId="3060464369" sldId="258"/>
            <ac:picMk id="8" creationId="{B8906327-682B-741B-B8F7-0E242910B2CA}"/>
          </ac:picMkLst>
        </pc:picChg>
      </pc:sldChg>
      <pc:sldChg chg="modSp">
        <pc:chgData name="Aaliya Seyal" userId="68b9339a-9469-4e25-9d2a-d0d6e7ea7de0" providerId="ADAL" clId="{E5D57600-82D1-4B14-AC7B-09E54A5C774D}" dt="2024-06-16T20:06:59.625" v="1170" actId="20577"/>
        <pc:sldMkLst>
          <pc:docMk/>
          <pc:sldMk cId="1175610851" sldId="259"/>
        </pc:sldMkLst>
        <pc:graphicFrameChg chg="mod">
          <ac:chgData name="Aaliya Seyal" userId="68b9339a-9469-4e25-9d2a-d0d6e7ea7de0" providerId="ADAL" clId="{E5D57600-82D1-4B14-AC7B-09E54A5C774D}" dt="2024-06-16T20:06:59.625" v="1170" actId="20577"/>
          <ac:graphicFrameMkLst>
            <pc:docMk/>
            <pc:sldMk cId="1175610851" sldId="259"/>
            <ac:graphicFrameMk id="11" creationId="{2583C3A5-7616-90CA-FD08-EF7A3C8839DD}"/>
          </ac:graphicFrameMkLst>
        </pc:graphicFrameChg>
      </pc:sldChg>
      <pc:sldChg chg="addSp delSp modSp del mod ord">
        <pc:chgData name="Aaliya Seyal" userId="68b9339a-9469-4e25-9d2a-d0d6e7ea7de0" providerId="ADAL" clId="{E5D57600-82D1-4B14-AC7B-09E54A5C774D}" dt="2024-06-16T20:53:52.464" v="1606" actId="47"/>
        <pc:sldMkLst>
          <pc:docMk/>
          <pc:sldMk cId="1860527472" sldId="260"/>
        </pc:sldMkLst>
        <pc:spChg chg="mod">
          <ac:chgData name="Aaliya Seyal" userId="68b9339a-9469-4e25-9d2a-d0d6e7ea7de0" providerId="ADAL" clId="{E5D57600-82D1-4B14-AC7B-09E54A5C774D}" dt="2024-06-16T19:45:42.917" v="366" actId="1076"/>
          <ac:spMkLst>
            <pc:docMk/>
            <pc:sldMk cId="1860527472" sldId="260"/>
            <ac:spMk id="2" creationId="{9559AA53-0513-A295-DC8E-1B59B7D6BC4F}"/>
          </ac:spMkLst>
        </pc:spChg>
        <pc:spChg chg="mod">
          <ac:chgData name="Aaliya Seyal" userId="68b9339a-9469-4e25-9d2a-d0d6e7ea7de0" providerId="ADAL" clId="{E5D57600-82D1-4B14-AC7B-09E54A5C774D}" dt="2024-06-16T20:36:26.963" v="1379" actId="20577"/>
          <ac:spMkLst>
            <pc:docMk/>
            <pc:sldMk cId="1860527472" sldId="260"/>
            <ac:spMk id="3" creationId="{B1A00AB8-97F9-F2F1-18B2-5DDCCA0E5D6A}"/>
          </ac:spMkLst>
        </pc:spChg>
        <pc:spChg chg="del">
          <ac:chgData name="Aaliya Seyal" userId="68b9339a-9469-4e25-9d2a-d0d6e7ea7de0" providerId="ADAL" clId="{E5D57600-82D1-4B14-AC7B-09E54A5C774D}" dt="2024-06-16T18:57:58.456" v="165" actId="478"/>
          <ac:spMkLst>
            <pc:docMk/>
            <pc:sldMk cId="1860527472" sldId="260"/>
            <ac:spMk id="4" creationId="{D097708C-3BE0-96C7-926A-E2FCFBB6256F}"/>
          </ac:spMkLst>
        </pc:spChg>
        <pc:spChg chg="add del">
          <ac:chgData name="Aaliya Seyal" userId="68b9339a-9469-4e25-9d2a-d0d6e7ea7de0" providerId="ADAL" clId="{E5D57600-82D1-4B14-AC7B-09E54A5C774D}" dt="2024-06-16T19:04:37.154" v="230" actId="478"/>
          <ac:spMkLst>
            <pc:docMk/>
            <pc:sldMk cId="1860527472" sldId="260"/>
            <ac:spMk id="5" creationId="{47092541-255D-160B-E764-B7F14BD188A6}"/>
          </ac:spMkLst>
        </pc:spChg>
        <pc:spChg chg="add del mod">
          <ac:chgData name="Aaliya Seyal" userId="68b9339a-9469-4e25-9d2a-d0d6e7ea7de0" providerId="ADAL" clId="{E5D57600-82D1-4B14-AC7B-09E54A5C774D}" dt="2024-06-16T19:03:13.238" v="171" actId="21"/>
          <ac:spMkLst>
            <pc:docMk/>
            <pc:sldMk cId="1860527472" sldId="260"/>
            <ac:spMk id="6" creationId="{3C7E219B-F8FA-A4BF-F943-9DE956539FF4}"/>
          </ac:spMkLst>
        </pc:spChg>
        <pc:spChg chg="add mod">
          <ac:chgData name="Aaliya Seyal" userId="68b9339a-9469-4e25-9d2a-d0d6e7ea7de0" providerId="ADAL" clId="{E5D57600-82D1-4B14-AC7B-09E54A5C774D}" dt="2024-06-16T19:02:55.325" v="167"/>
          <ac:spMkLst>
            <pc:docMk/>
            <pc:sldMk cId="1860527472" sldId="260"/>
            <ac:spMk id="7" creationId="{D685133A-4CB0-B3B0-03AF-7A922F2A8373}"/>
          </ac:spMkLst>
        </pc:spChg>
        <pc:spChg chg="add mod">
          <ac:chgData name="Aaliya Seyal" userId="68b9339a-9469-4e25-9d2a-d0d6e7ea7de0" providerId="ADAL" clId="{E5D57600-82D1-4B14-AC7B-09E54A5C774D}" dt="2024-06-16T19:42:05.776" v="345" actId="14100"/>
          <ac:spMkLst>
            <pc:docMk/>
            <pc:sldMk cId="1860527472" sldId="260"/>
            <ac:spMk id="8" creationId="{5A36BFC9-1B78-B347-6096-47B08A5DA687}"/>
          </ac:spMkLst>
        </pc:spChg>
        <pc:picChg chg="add mod">
          <ac:chgData name="Aaliya Seyal" userId="68b9339a-9469-4e25-9d2a-d0d6e7ea7de0" providerId="ADAL" clId="{E5D57600-82D1-4B14-AC7B-09E54A5C774D}" dt="2024-06-16T19:41:57.488" v="344"/>
          <ac:picMkLst>
            <pc:docMk/>
            <pc:sldMk cId="1860527472" sldId="260"/>
            <ac:picMk id="9" creationId="{24698622-1A12-2B9A-1D49-CCF5C67C315C}"/>
          </ac:picMkLst>
        </pc:picChg>
      </pc:sldChg>
      <pc:sldChg chg="addSp delSp modSp mod ord">
        <pc:chgData name="Aaliya Seyal" userId="68b9339a-9469-4e25-9d2a-d0d6e7ea7de0" providerId="ADAL" clId="{E5D57600-82D1-4B14-AC7B-09E54A5C774D}" dt="2024-06-16T20:59:11.205" v="1668" actId="20577"/>
        <pc:sldMkLst>
          <pc:docMk/>
          <pc:sldMk cId="3113529941" sldId="261"/>
        </pc:sldMkLst>
        <pc:spChg chg="mod">
          <ac:chgData name="Aaliya Seyal" userId="68b9339a-9469-4e25-9d2a-d0d6e7ea7de0" providerId="ADAL" clId="{E5D57600-82D1-4B14-AC7B-09E54A5C774D}" dt="2024-06-16T19:07:04.588" v="248" actId="207"/>
          <ac:spMkLst>
            <pc:docMk/>
            <pc:sldMk cId="3113529941" sldId="261"/>
            <ac:spMk id="2" creationId="{0A445147-ECF0-092A-60AD-BB8DD11F234C}"/>
          </ac:spMkLst>
        </pc:spChg>
        <pc:spChg chg="del">
          <ac:chgData name="Aaliya Seyal" userId="68b9339a-9469-4e25-9d2a-d0d6e7ea7de0" providerId="ADAL" clId="{E5D57600-82D1-4B14-AC7B-09E54A5C774D}" dt="2024-06-16T19:07:20.713" v="250" actId="478"/>
          <ac:spMkLst>
            <pc:docMk/>
            <pc:sldMk cId="3113529941" sldId="261"/>
            <ac:spMk id="3" creationId="{C912744F-F630-2F9D-B4C1-DE60C6A36EE8}"/>
          </ac:spMkLst>
        </pc:spChg>
        <pc:spChg chg="del">
          <ac:chgData name="Aaliya Seyal" userId="68b9339a-9469-4e25-9d2a-d0d6e7ea7de0" providerId="ADAL" clId="{E5D57600-82D1-4B14-AC7B-09E54A5C774D}" dt="2024-06-16T19:07:18.488" v="249" actId="478"/>
          <ac:spMkLst>
            <pc:docMk/>
            <pc:sldMk cId="3113529941" sldId="261"/>
            <ac:spMk id="4" creationId="{05FE02F3-1C58-A95E-CC4F-17966B5A3A0A}"/>
          </ac:spMkLst>
        </pc:spChg>
        <pc:spChg chg="add mod">
          <ac:chgData name="Aaliya Seyal" userId="68b9339a-9469-4e25-9d2a-d0d6e7ea7de0" providerId="ADAL" clId="{E5D57600-82D1-4B14-AC7B-09E54A5C774D}" dt="2024-06-16T20:59:11.205" v="1668" actId="20577"/>
          <ac:spMkLst>
            <pc:docMk/>
            <pc:sldMk cId="3113529941" sldId="261"/>
            <ac:spMk id="5" creationId="{C6B9892D-02EE-E278-C607-92BCFBEF11FA}"/>
          </ac:spMkLst>
        </pc:spChg>
        <pc:spChg chg="add mod">
          <ac:chgData name="Aaliya Seyal" userId="68b9339a-9469-4e25-9d2a-d0d6e7ea7de0" providerId="ADAL" clId="{E5D57600-82D1-4B14-AC7B-09E54A5C774D}" dt="2024-06-16T19:09:32.011" v="256" actId="1076"/>
          <ac:spMkLst>
            <pc:docMk/>
            <pc:sldMk cId="3113529941" sldId="261"/>
            <ac:spMk id="6" creationId="{FC662A0A-4922-652C-D115-E12A8BD9CDE2}"/>
          </ac:spMkLst>
        </pc:spChg>
        <pc:spChg chg="add del mod">
          <ac:chgData name="Aaliya Seyal" userId="68b9339a-9469-4e25-9d2a-d0d6e7ea7de0" providerId="ADAL" clId="{E5D57600-82D1-4B14-AC7B-09E54A5C774D}" dt="2024-06-16T20:58:23.267" v="1661" actId="21"/>
          <ac:spMkLst>
            <pc:docMk/>
            <pc:sldMk cId="3113529941" sldId="261"/>
            <ac:spMk id="8" creationId="{DA4CD7B5-58BC-2847-8276-01642B4F307F}"/>
          </ac:spMkLst>
        </pc:spChg>
        <pc:spChg chg="add mod">
          <ac:chgData name="Aaliya Seyal" userId="68b9339a-9469-4e25-9d2a-d0d6e7ea7de0" providerId="ADAL" clId="{E5D57600-82D1-4B14-AC7B-09E54A5C774D}" dt="2024-06-16T20:57:54.004" v="1654" actId="1076"/>
          <ac:spMkLst>
            <pc:docMk/>
            <pc:sldMk cId="3113529941" sldId="261"/>
            <ac:spMk id="9" creationId="{50DAE7B0-C932-D852-04FA-7AABAD29BF8F}"/>
          </ac:spMkLst>
        </pc:spChg>
        <pc:picChg chg="add mod">
          <ac:chgData name="Aaliya Seyal" userId="68b9339a-9469-4e25-9d2a-d0d6e7ea7de0" providerId="ADAL" clId="{E5D57600-82D1-4B14-AC7B-09E54A5C774D}" dt="2024-06-16T20:03:56.814" v="1138"/>
          <ac:picMkLst>
            <pc:docMk/>
            <pc:sldMk cId="3113529941" sldId="261"/>
            <ac:picMk id="7" creationId="{0427D93E-FC32-2BC9-7DE6-FEAEF8AD9DE5}"/>
          </ac:picMkLst>
        </pc:picChg>
      </pc:sldChg>
      <pc:sldChg chg="modSp mod">
        <pc:chgData name="Aaliya Seyal" userId="68b9339a-9469-4e25-9d2a-d0d6e7ea7de0" providerId="ADAL" clId="{E5D57600-82D1-4B14-AC7B-09E54A5C774D}" dt="2024-06-16T20:31:57.584" v="1342" actId="20577"/>
        <pc:sldMkLst>
          <pc:docMk/>
          <pc:sldMk cId="2039407733" sldId="262"/>
        </pc:sldMkLst>
        <pc:spChg chg="mod">
          <ac:chgData name="Aaliya Seyal" userId="68b9339a-9469-4e25-9d2a-d0d6e7ea7de0" providerId="ADAL" clId="{E5D57600-82D1-4B14-AC7B-09E54A5C774D}" dt="2024-06-16T20:31:57.584" v="1342" actId="20577"/>
          <ac:spMkLst>
            <pc:docMk/>
            <pc:sldMk cId="2039407733" sldId="262"/>
            <ac:spMk id="19" creationId="{73670850-833D-1EDF-7431-15AF9F6E7D56}"/>
          </ac:spMkLst>
        </pc:spChg>
      </pc:sldChg>
      <pc:sldChg chg="addSp delSp modSp del mod ord">
        <pc:chgData name="Aaliya Seyal" userId="68b9339a-9469-4e25-9d2a-d0d6e7ea7de0" providerId="ADAL" clId="{E5D57600-82D1-4B14-AC7B-09E54A5C774D}" dt="2024-06-16T20:45:32.661" v="1551" actId="47"/>
        <pc:sldMkLst>
          <pc:docMk/>
          <pc:sldMk cId="1028362721" sldId="263"/>
        </pc:sldMkLst>
        <pc:spChg chg="mod">
          <ac:chgData name="Aaliya Seyal" userId="68b9339a-9469-4e25-9d2a-d0d6e7ea7de0" providerId="ADAL" clId="{E5D57600-82D1-4B14-AC7B-09E54A5C774D}" dt="2024-06-16T20:04:18.825" v="1143" actId="6549"/>
          <ac:spMkLst>
            <pc:docMk/>
            <pc:sldMk cId="1028362721" sldId="263"/>
            <ac:spMk id="2" creationId="{0A445147-ECF0-092A-60AD-BB8DD11F234C}"/>
          </ac:spMkLst>
        </pc:spChg>
        <pc:spChg chg="add mod">
          <ac:chgData name="Aaliya Seyal" userId="68b9339a-9469-4e25-9d2a-d0d6e7ea7de0" providerId="ADAL" clId="{E5D57600-82D1-4B14-AC7B-09E54A5C774D}" dt="2024-06-16T19:12:34.418" v="336" actId="1076"/>
          <ac:spMkLst>
            <pc:docMk/>
            <pc:sldMk cId="1028362721" sldId="263"/>
            <ac:spMk id="3" creationId="{D679C791-3664-610B-3D1E-19A039D17EF1}"/>
          </ac:spMkLst>
        </pc:spChg>
        <pc:spChg chg="mod">
          <ac:chgData name="Aaliya Seyal" userId="68b9339a-9469-4e25-9d2a-d0d6e7ea7de0" providerId="ADAL" clId="{E5D57600-82D1-4B14-AC7B-09E54A5C774D}" dt="2024-06-16T20:39:00.003" v="1384" actId="6549"/>
          <ac:spMkLst>
            <pc:docMk/>
            <pc:sldMk cId="1028362721" sldId="263"/>
            <ac:spMk id="5" creationId="{C6B9892D-02EE-E278-C607-92BCFBEF11FA}"/>
          </ac:spMkLst>
        </pc:spChg>
        <pc:spChg chg="del">
          <ac:chgData name="Aaliya Seyal" userId="68b9339a-9469-4e25-9d2a-d0d6e7ea7de0" providerId="ADAL" clId="{E5D57600-82D1-4B14-AC7B-09E54A5C774D}" dt="2024-06-16T19:12:22.610" v="333" actId="478"/>
          <ac:spMkLst>
            <pc:docMk/>
            <pc:sldMk cId="1028362721" sldId="263"/>
            <ac:spMk id="6" creationId="{FC662A0A-4922-652C-D115-E12A8BD9CDE2}"/>
          </ac:spMkLst>
        </pc:spChg>
        <pc:picChg chg="add mod">
          <ac:chgData name="Aaliya Seyal" userId="68b9339a-9469-4e25-9d2a-d0d6e7ea7de0" providerId="ADAL" clId="{E5D57600-82D1-4B14-AC7B-09E54A5C774D}" dt="2024-06-16T20:04:01.469" v="1139"/>
          <ac:picMkLst>
            <pc:docMk/>
            <pc:sldMk cId="1028362721" sldId="263"/>
            <ac:picMk id="4" creationId="{39403482-2103-FD1C-2F04-B597D8D685DE}"/>
          </ac:picMkLst>
        </pc:picChg>
      </pc:sldChg>
      <pc:sldChg chg="addSp delSp modSp add mod ord">
        <pc:chgData name="Aaliya Seyal" userId="68b9339a-9469-4e25-9d2a-d0d6e7ea7de0" providerId="ADAL" clId="{E5D57600-82D1-4B14-AC7B-09E54A5C774D}" dt="2024-06-16T20:54:27.600" v="1609" actId="14100"/>
        <pc:sldMkLst>
          <pc:docMk/>
          <pc:sldMk cId="1513902473" sldId="264"/>
        </pc:sldMkLst>
        <pc:spChg chg="mod">
          <ac:chgData name="Aaliya Seyal" userId="68b9339a-9469-4e25-9d2a-d0d6e7ea7de0" providerId="ADAL" clId="{E5D57600-82D1-4B14-AC7B-09E54A5C774D}" dt="2024-06-16T19:41:23.662" v="342" actId="207"/>
          <ac:spMkLst>
            <pc:docMk/>
            <pc:sldMk cId="1513902473" sldId="264"/>
            <ac:spMk id="2" creationId="{0A445147-ECF0-092A-60AD-BB8DD11F234C}"/>
          </ac:spMkLst>
        </pc:spChg>
        <pc:spChg chg="del">
          <ac:chgData name="Aaliya Seyal" userId="68b9339a-9469-4e25-9d2a-d0d6e7ea7de0" providerId="ADAL" clId="{E5D57600-82D1-4B14-AC7B-09E54A5C774D}" dt="2024-06-16T19:48:09.756" v="375" actId="478"/>
          <ac:spMkLst>
            <pc:docMk/>
            <pc:sldMk cId="1513902473" sldId="264"/>
            <ac:spMk id="3" creationId="{D679C791-3664-610B-3D1E-19A039D17EF1}"/>
          </ac:spMkLst>
        </pc:spChg>
        <pc:spChg chg="add mod">
          <ac:chgData name="Aaliya Seyal" userId="68b9339a-9469-4e25-9d2a-d0d6e7ea7de0" providerId="ADAL" clId="{E5D57600-82D1-4B14-AC7B-09E54A5C774D}" dt="2024-06-16T20:05:04.200" v="1145" actId="1076"/>
          <ac:spMkLst>
            <pc:docMk/>
            <pc:sldMk cId="1513902473" sldId="264"/>
            <ac:spMk id="4" creationId="{1EBA297C-02D8-5E3F-2167-C904618FE9EE}"/>
          </ac:spMkLst>
        </pc:spChg>
        <pc:spChg chg="mod">
          <ac:chgData name="Aaliya Seyal" userId="68b9339a-9469-4e25-9d2a-d0d6e7ea7de0" providerId="ADAL" clId="{E5D57600-82D1-4B14-AC7B-09E54A5C774D}" dt="2024-06-16T20:54:27.600" v="1609" actId="14100"/>
          <ac:spMkLst>
            <pc:docMk/>
            <pc:sldMk cId="1513902473" sldId="264"/>
            <ac:spMk id="5" creationId="{C6B9892D-02EE-E278-C607-92BCFBEF11FA}"/>
          </ac:spMkLst>
        </pc:spChg>
        <pc:picChg chg="add mod">
          <ac:chgData name="Aaliya Seyal" userId="68b9339a-9469-4e25-9d2a-d0d6e7ea7de0" providerId="ADAL" clId="{E5D57600-82D1-4B14-AC7B-09E54A5C774D}" dt="2024-06-16T20:05:00.363" v="1144"/>
          <ac:picMkLst>
            <pc:docMk/>
            <pc:sldMk cId="1513902473" sldId="264"/>
            <ac:picMk id="6" creationId="{CB486FFD-3FBE-7D0D-6931-8D0EDCFEC986}"/>
          </ac:picMkLst>
        </pc:picChg>
      </pc:sldChg>
      <pc:sldChg chg="addSp delSp modSp add del mod ord">
        <pc:chgData name="Aaliya Seyal" userId="68b9339a-9469-4e25-9d2a-d0d6e7ea7de0" providerId="ADAL" clId="{E5D57600-82D1-4B14-AC7B-09E54A5C774D}" dt="2024-06-16T21:03:24.449" v="1697" actId="47"/>
        <pc:sldMkLst>
          <pc:docMk/>
          <pc:sldMk cId="135838924" sldId="265"/>
        </pc:sldMkLst>
        <pc:spChg chg="mod">
          <ac:chgData name="Aaliya Seyal" userId="68b9339a-9469-4e25-9d2a-d0d6e7ea7de0" providerId="ADAL" clId="{E5D57600-82D1-4B14-AC7B-09E54A5C774D}" dt="2024-06-16T20:45:07.355" v="1547" actId="20577"/>
          <ac:spMkLst>
            <pc:docMk/>
            <pc:sldMk cId="135838924" sldId="265"/>
            <ac:spMk id="2" creationId="{0A445147-ECF0-092A-60AD-BB8DD11F234C}"/>
          </ac:spMkLst>
        </pc:spChg>
        <pc:spChg chg="add del mod">
          <ac:chgData name="Aaliya Seyal" userId="68b9339a-9469-4e25-9d2a-d0d6e7ea7de0" providerId="ADAL" clId="{E5D57600-82D1-4B14-AC7B-09E54A5C774D}" dt="2024-06-16T19:52:18.224" v="440" actId="478"/>
          <ac:spMkLst>
            <pc:docMk/>
            <pc:sldMk cId="135838924" sldId="265"/>
            <ac:spMk id="3" creationId="{7850CCB8-BFED-EC04-3943-7A82EABF2203}"/>
          </ac:spMkLst>
        </pc:spChg>
        <pc:spChg chg="del">
          <ac:chgData name="Aaliya Seyal" userId="68b9339a-9469-4e25-9d2a-d0d6e7ea7de0" providerId="ADAL" clId="{E5D57600-82D1-4B14-AC7B-09E54A5C774D}" dt="2024-06-16T19:49:47.733" v="431" actId="478"/>
          <ac:spMkLst>
            <pc:docMk/>
            <pc:sldMk cId="135838924" sldId="265"/>
            <ac:spMk id="4" creationId="{1EBA297C-02D8-5E3F-2167-C904618FE9EE}"/>
          </ac:spMkLst>
        </pc:spChg>
        <pc:spChg chg="mod">
          <ac:chgData name="Aaliya Seyal" userId="68b9339a-9469-4e25-9d2a-d0d6e7ea7de0" providerId="ADAL" clId="{E5D57600-82D1-4B14-AC7B-09E54A5C774D}" dt="2024-06-16T20:45:12.374" v="1548" actId="1076"/>
          <ac:spMkLst>
            <pc:docMk/>
            <pc:sldMk cId="135838924" sldId="265"/>
            <ac:spMk id="5" creationId="{C6B9892D-02EE-E278-C607-92BCFBEF11FA}"/>
          </ac:spMkLst>
        </pc:spChg>
        <pc:spChg chg="add mod">
          <ac:chgData name="Aaliya Seyal" userId="68b9339a-9469-4e25-9d2a-d0d6e7ea7de0" providerId="ADAL" clId="{E5D57600-82D1-4B14-AC7B-09E54A5C774D}" dt="2024-06-16T20:03:22.222" v="1137" actId="14100"/>
          <ac:spMkLst>
            <pc:docMk/>
            <pc:sldMk cId="135838924" sldId="265"/>
            <ac:spMk id="6" creationId="{CD2F6E69-288C-457B-4202-9830BD33B7B6}"/>
          </ac:spMkLst>
        </pc:spChg>
        <pc:picChg chg="add del mod">
          <ac:chgData name="Aaliya Seyal" userId="68b9339a-9469-4e25-9d2a-d0d6e7ea7de0" providerId="ADAL" clId="{E5D57600-82D1-4B14-AC7B-09E54A5C774D}" dt="2024-06-16T20:47:13.888" v="1555" actId="478"/>
          <ac:picMkLst>
            <pc:docMk/>
            <pc:sldMk cId="135838924" sldId="265"/>
            <ac:picMk id="7" creationId="{65BF8279-E9D8-3321-74FD-6F35A1580AFD}"/>
          </ac:picMkLst>
        </pc:picChg>
        <pc:picChg chg="add mod">
          <ac:chgData name="Aaliya Seyal" userId="68b9339a-9469-4e25-9d2a-d0d6e7ea7de0" providerId="ADAL" clId="{E5D57600-82D1-4B14-AC7B-09E54A5C774D}" dt="2024-06-16T20:47:16.065" v="1556"/>
          <ac:picMkLst>
            <pc:docMk/>
            <pc:sldMk cId="135838924" sldId="265"/>
            <ac:picMk id="8" creationId="{5523A85C-A4E4-96AF-9B16-4FAF8513C2AC}"/>
          </ac:picMkLst>
        </pc:picChg>
      </pc:sldChg>
      <pc:sldChg chg="add del">
        <pc:chgData name="Aaliya Seyal" userId="68b9339a-9469-4e25-9d2a-d0d6e7ea7de0" providerId="ADAL" clId="{E5D57600-82D1-4B14-AC7B-09E54A5C774D}" dt="2024-06-16T20:09:20.018" v="1172" actId="47"/>
        <pc:sldMkLst>
          <pc:docMk/>
          <pc:sldMk cId="492873327" sldId="266"/>
        </pc:sldMkLst>
      </pc:sldChg>
      <pc:sldChg chg="addSp delSp modSp add mod ord">
        <pc:chgData name="Aaliya Seyal" userId="68b9339a-9469-4e25-9d2a-d0d6e7ea7de0" providerId="ADAL" clId="{E5D57600-82D1-4B14-AC7B-09E54A5C774D}" dt="2024-06-16T20:50:57.151" v="1586" actId="1076"/>
        <pc:sldMkLst>
          <pc:docMk/>
          <pc:sldMk cId="527272197" sldId="266"/>
        </pc:sldMkLst>
        <pc:spChg chg="mod">
          <ac:chgData name="Aaliya Seyal" userId="68b9339a-9469-4e25-9d2a-d0d6e7ea7de0" providerId="ADAL" clId="{E5D57600-82D1-4B14-AC7B-09E54A5C774D}" dt="2024-06-16T20:48:04.461" v="1565" actId="1076"/>
          <ac:spMkLst>
            <pc:docMk/>
            <pc:sldMk cId="527272197" sldId="266"/>
            <ac:spMk id="2" creationId="{0A445147-ECF0-092A-60AD-BB8DD11F234C}"/>
          </ac:spMkLst>
        </pc:spChg>
        <pc:spChg chg="del">
          <ac:chgData name="Aaliya Seyal" userId="68b9339a-9469-4e25-9d2a-d0d6e7ea7de0" providerId="ADAL" clId="{E5D57600-82D1-4B14-AC7B-09E54A5C774D}" dt="2024-06-16T20:10:24.438" v="1174" actId="21"/>
          <ac:spMkLst>
            <pc:docMk/>
            <pc:sldMk cId="527272197" sldId="266"/>
            <ac:spMk id="5" creationId="{C6B9892D-02EE-E278-C607-92BCFBEF11FA}"/>
          </ac:spMkLst>
        </pc:spChg>
        <pc:spChg chg="del mod">
          <ac:chgData name="Aaliya Seyal" userId="68b9339a-9469-4e25-9d2a-d0d6e7ea7de0" providerId="ADAL" clId="{E5D57600-82D1-4B14-AC7B-09E54A5C774D}" dt="2024-06-16T20:43:13.835" v="1486" actId="478"/>
          <ac:spMkLst>
            <pc:docMk/>
            <pc:sldMk cId="527272197" sldId="266"/>
            <ac:spMk id="6" creationId="{CD2F6E69-288C-457B-4202-9830BD33B7B6}"/>
          </ac:spMkLst>
        </pc:spChg>
        <pc:spChg chg="mod">
          <ac:chgData name="Aaliya Seyal" userId="68b9339a-9469-4e25-9d2a-d0d6e7ea7de0" providerId="ADAL" clId="{E5D57600-82D1-4B14-AC7B-09E54A5C774D}" dt="2024-06-16T20:11:19.436" v="1175"/>
          <ac:spMkLst>
            <pc:docMk/>
            <pc:sldMk cId="527272197" sldId="266"/>
            <ac:spMk id="10" creationId="{FE230FAC-0111-B7C5-1D03-B348A158CDD0}"/>
          </ac:spMkLst>
        </pc:spChg>
        <pc:spChg chg="mod">
          <ac:chgData name="Aaliya Seyal" userId="68b9339a-9469-4e25-9d2a-d0d6e7ea7de0" providerId="ADAL" clId="{E5D57600-82D1-4B14-AC7B-09E54A5C774D}" dt="2024-06-16T20:11:19.436" v="1175"/>
          <ac:spMkLst>
            <pc:docMk/>
            <pc:sldMk cId="527272197" sldId="266"/>
            <ac:spMk id="14" creationId="{553DDD25-997C-2D2A-A5F5-2AB863616B3E}"/>
          </ac:spMkLst>
        </pc:spChg>
        <pc:spChg chg="mod">
          <ac:chgData name="Aaliya Seyal" userId="68b9339a-9469-4e25-9d2a-d0d6e7ea7de0" providerId="ADAL" clId="{E5D57600-82D1-4B14-AC7B-09E54A5C774D}" dt="2024-06-16T20:11:19.436" v="1175"/>
          <ac:spMkLst>
            <pc:docMk/>
            <pc:sldMk cId="527272197" sldId="266"/>
            <ac:spMk id="18" creationId="{1F4EC529-AFDD-96BA-C8CC-F8B2F72D377C}"/>
          </ac:spMkLst>
        </pc:spChg>
        <pc:spChg chg="mod">
          <ac:chgData name="Aaliya Seyal" userId="68b9339a-9469-4e25-9d2a-d0d6e7ea7de0" providerId="ADAL" clId="{E5D57600-82D1-4B14-AC7B-09E54A5C774D}" dt="2024-06-16T20:11:19.436" v="1175"/>
          <ac:spMkLst>
            <pc:docMk/>
            <pc:sldMk cId="527272197" sldId="266"/>
            <ac:spMk id="22" creationId="{F077EC25-9828-997B-52B4-239690622BF6}"/>
          </ac:spMkLst>
        </pc:spChg>
        <pc:spChg chg="mod">
          <ac:chgData name="Aaliya Seyal" userId="68b9339a-9469-4e25-9d2a-d0d6e7ea7de0" providerId="ADAL" clId="{E5D57600-82D1-4B14-AC7B-09E54A5C774D}" dt="2024-06-16T20:11:19.436" v="1175"/>
          <ac:spMkLst>
            <pc:docMk/>
            <pc:sldMk cId="527272197" sldId="266"/>
            <ac:spMk id="26" creationId="{9CE3245A-F2D9-8D58-F64B-61798E75107E}"/>
          </ac:spMkLst>
        </pc:spChg>
        <pc:spChg chg="add mod">
          <ac:chgData name="Aaliya Seyal" userId="68b9339a-9469-4e25-9d2a-d0d6e7ea7de0" providerId="ADAL" clId="{E5D57600-82D1-4B14-AC7B-09E54A5C774D}" dt="2024-06-16T20:11:19.436" v="1175"/>
          <ac:spMkLst>
            <pc:docMk/>
            <pc:sldMk cId="527272197" sldId="266"/>
            <ac:spMk id="27" creationId="{D2D0C151-C3F4-931D-7DA6-46493D0F4401}"/>
          </ac:spMkLst>
        </pc:spChg>
        <pc:spChg chg="add mod">
          <ac:chgData name="Aaliya Seyal" userId="68b9339a-9469-4e25-9d2a-d0d6e7ea7de0" providerId="ADAL" clId="{E5D57600-82D1-4B14-AC7B-09E54A5C774D}" dt="2024-06-16T20:11:19.436" v="1175"/>
          <ac:spMkLst>
            <pc:docMk/>
            <pc:sldMk cId="527272197" sldId="266"/>
            <ac:spMk id="28" creationId="{17010A6B-B795-DD65-F59B-C71717AB289B}"/>
          </ac:spMkLst>
        </pc:spChg>
        <pc:spChg chg="add mod">
          <ac:chgData name="Aaliya Seyal" userId="68b9339a-9469-4e25-9d2a-d0d6e7ea7de0" providerId="ADAL" clId="{E5D57600-82D1-4B14-AC7B-09E54A5C774D}" dt="2024-06-16T20:11:19.436" v="1175"/>
          <ac:spMkLst>
            <pc:docMk/>
            <pc:sldMk cId="527272197" sldId="266"/>
            <ac:spMk id="29" creationId="{1B95B1D4-23FA-3E8D-0280-E9F7DF12D49C}"/>
          </ac:spMkLst>
        </pc:spChg>
        <pc:spChg chg="add mod">
          <ac:chgData name="Aaliya Seyal" userId="68b9339a-9469-4e25-9d2a-d0d6e7ea7de0" providerId="ADAL" clId="{E5D57600-82D1-4B14-AC7B-09E54A5C774D}" dt="2024-06-16T20:11:19.436" v="1175"/>
          <ac:spMkLst>
            <pc:docMk/>
            <pc:sldMk cId="527272197" sldId="266"/>
            <ac:spMk id="30" creationId="{B89412F5-B0AF-4789-6464-EAE7CA4C3910}"/>
          </ac:spMkLst>
        </pc:spChg>
        <pc:spChg chg="add mod">
          <ac:chgData name="Aaliya Seyal" userId="68b9339a-9469-4e25-9d2a-d0d6e7ea7de0" providerId="ADAL" clId="{E5D57600-82D1-4B14-AC7B-09E54A5C774D}" dt="2024-06-16T20:11:19.436" v="1175"/>
          <ac:spMkLst>
            <pc:docMk/>
            <pc:sldMk cId="527272197" sldId="266"/>
            <ac:spMk id="31" creationId="{5D9ACD02-F12B-DDD5-BDC7-A3C4BA3DB407}"/>
          </ac:spMkLst>
        </pc:spChg>
        <pc:spChg chg="add mod">
          <ac:chgData name="Aaliya Seyal" userId="68b9339a-9469-4e25-9d2a-d0d6e7ea7de0" providerId="ADAL" clId="{E5D57600-82D1-4B14-AC7B-09E54A5C774D}" dt="2024-06-16T20:11:19.436" v="1175"/>
          <ac:spMkLst>
            <pc:docMk/>
            <pc:sldMk cId="527272197" sldId="266"/>
            <ac:spMk id="32" creationId="{119EE379-A431-6BA5-EC8D-0EFDDE71148E}"/>
          </ac:spMkLst>
        </pc:spChg>
        <pc:spChg chg="add mod">
          <ac:chgData name="Aaliya Seyal" userId="68b9339a-9469-4e25-9d2a-d0d6e7ea7de0" providerId="ADAL" clId="{E5D57600-82D1-4B14-AC7B-09E54A5C774D}" dt="2024-06-16T20:11:19.436" v="1175"/>
          <ac:spMkLst>
            <pc:docMk/>
            <pc:sldMk cId="527272197" sldId="266"/>
            <ac:spMk id="33" creationId="{CD53C6BD-8174-001D-84A7-FDC670B1C39B}"/>
          </ac:spMkLst>
        </pc:spChg>
        <pc:spChg chg="add mod">
          <ac:chgData name="Aaliya Seyal" userId="68b9339a-9469-4e25-9d2a-d0d6e7ea7de0" providerId="ADAL" clId="{E5D57600-82D1-4B14-AC7B-09E54A5C774D}" dt="2024-06-16T20:11:19.436" v="1175"/>
          <ac:spMkLst>
            <pc:docMk/>
            <pc:sldMk cId="527272197" sldId="266"/>
            <ac:spMk id="34" creationId="{83027AAA-2564-440D-46FD-3C885A4DA6BC}"/>
          </ac:spMkLst>
        </pc:spChg>
        <pc:spChg chg="add mod">
          <ac:chgData name="Aaliya Seyal" userId="68b9339a-9469-4e25-9d2a-d0d6e7ea7de0" providerId="ADAL" clId="{E5D57600-82D1-4B14-AC7B-09E54A5C774D}" dt="2024-06-16T20:11:19.436" v="1175"/>
          <ac:spMkLst>
            <pc:docMk/>
            <pc:sldMk cId="527272197" sldId="266"/>
            <ac:spMk id="35" creationId="{858686BA-BF65-C9C7-797D-B84A7F1DDA15}"/>
          </ac:spMkLst>
        </pc:spChg>
        <pc:spChg chg="add mod">
          <ac:chgData name="Aaliya Seyal" userId="68b9339a-9469-4e25-9d2a-d0d6e7ea7de0" providerId="ADAL" clId="{E5D57600-82D1-4B14-AC7B-09E54A5C774D}" dt="2024-06-16T20:11:19.436" v="1175"/>
          <ac:spMkLst>
            <pc:docMk/>
            <pc:sldMk cId="527272197" sldId="266"/>
            <ac:spMk id="36" creationId="{1D8F5142-BF9F-AD7A-F9BC-B520DEFC2B0D}"/>
          </ac:spMkLst>
        </pc:spChg>
        <pc:spChg chg="add mod">
          <ac:chgData name="Aaliya Seyal" userId="68b9339a-9469-4e25-9d2a-d0d6e7ea7de0" providerId="ADAL" clId="{E5D57600-82D1-4B14-AC7B-09E54A5C774D}" dt="2024-06-16T20:11:19.436" v="1175"/>
          <ac:spMkLst>
            <pc:docMk/>
            <pc:sldMk cId="527272197" sldId="266"/>
            <ac:spMk id="37" creationId="{28D6D574-CC86-315A-5271-B12A6ACE515D}"/>
          </ac:spMkLst>
        </pc:spChg>
        <pc:spChg chg="add mod">
          <ac:chgData name="Aaliya Seyal" userId="68b9339a-9469-4e25-9d2a-d0d6e7ea7de0" providerId="ADAL" clId="{E5D57600-82D1-4B14-AC7B-09E54A5C774D}" dt="2024-06-16T20:11:19.436" v="1175"/>
          <ac:spMkLst>
            <pc:docMk/>
            <pc:sldMk cId="527272197" sldId="266"/>
            <ac:spMk id="38" creationId="{3EE3D4D4-D576-E4A3-B0CE-8882F01824BC}"/>
          </ac:spMkLst>
        </pc:spChg>
        <pc:spChg chg="mod">
          <ac:chgData name="Aaliya Seyal" userId="68b9339a-9469-4e25-9d2a-d0d6e7ea7de0" providerId="ADAL" clId="{E5D57600-82D1-4B14-AC7B-09E54A5C774D}" dt="2024-06-16T20:11:19.436" v="1175"/>
          <ac:spMkLst>
            <pc:docMk/>
            <pc:sldMk cId="527272197" sldId="266"/>
            <ac:spMk id="43" creationId="{1129E13C-46E8-5EC6-1F1F-FEA1039AE8A6}"/>
          </ac:spMkLst>
        </pc:spChg>
        <pc:spChg chg="mod">
          <ac:chgData name="Aaliya Seyal" userId="68b9339a-9469-4e25-9d2a-d0d6e7ea7de0" providerId="ADAL" clId="{E5D57600-82D1-4B14-AC7B-09E54A5C774D}" dt="2024-06-16T20:11:19.436" v="1175"/>
          <ac:spMkLst>
            <pc:docMk/>
            <pc:sldMk cId="527272197" sldId="266"/>
            <ac:spMk id="44" creationId="{05816811-E926-27B8-3D32-B38398CB9085}"/>
          </ac:spMkLst>
        </pc:spChg>
        <pc:spChg chg="mod">
          <ac:chgData name="Aaliya Seyal" userId="68b9339a-9469-4e25-9d2a-d0d6e7ea7de0" providerId="ADAL" clId="{E5D57600-82D1-4B14-AC7B-09E54A5C774D}" dt="2024-06-16T20:11:19.436" v="1175"/>
          <ac:spMkLst>
            <pc:docMk/>
            <pc:sldMk cId="527272197" sldId="266"/>
            <ac:spMk id="46" creationId="{97412F78-28BD-5C8D-1D20-27DC4F809D21}"/>
          </ac:spMkLst>
        </pc:spChg>
        <pc:spChg chg="mod">
          <ac:chgData name="Aaliya Seyal" userId="68b9339a-9469-4e25-9d2a-d0d6e7ea7de0" providerId="ADAL" clId="{E5D57600-82D1-4B14-AC7B-09E54A5C774D}" dt="2024-06-16T20:11:19.436" v="1175"/>
          <ac:spMkLst>
            <pc:docMk/>
            <pc:sldMk cId="527272197" sldId="266"/>
            <ac:spMk id="47" creationId="{323A902F-16FB-B56F-DE78-DE2E28F22BFF}"/>
          </ac:spMkLst>
        </pc:spChg>
        <pc:spChg chg="mod">
          <ac:chgData name="Aaliya Seyal" userId="68b9339a-9469-4e25-9d2a-d0d6e7ea7de0" providerId="ADAL" clId="{E5D57600-82D1-4B14-AC7B-09E54A5C774D}" dt="2024-06-16T20:11:19.436" v="1175"/>
          <ac:spMkLst>
            <pc:docMk/>
            <pc:sldMk cId="527272197" sldId="266"/>
            <ac:spMk id="48" creationId="{49CD59B5-23A9-D408-C439-6A8B0CABE7F5}"/>
          </ac:spMkLst>
        </pc:spChg>
        <pc:spChg chg="add del mod">
          <ac:chgData name="Aaliya Seyal" userId="68b9339a-9469-4e25-9d2a-d0d6e7ea7de0" providerId="ADAL" clId="{E5D57600-82D1-4B14-AC7B-09E54A5C774D}" dt="2024-06-16T20:13:13.946" v="1180" actId="21"/>
          <ac:spMkLst>
            <pc:docMk/>
            <pc:sldMk cId="527272197" sldId="266"/>
            <ac:spMk id="49" creationId="{F7900749-4169-73EF-BEFD-5E95718D38FC}"/>
          </ac:spMkLst>
        </pc:spChg>
        <pc:spChg chg="add del mod">
          <ac:chgData name="Aaliya Seyal" userId="68b9339a-9469-4e25-9d2a-d0d6e7ea7de0" providerId="ADAL" clId="{E5D57600-82D1-4B14-AC7B-09E54A5C774D}" dt="2024-06-16T20:18:08.268" v="1228" actId="21"/>
          <ac:spMkLst>
            <pc:docMk/>
            <pc:sldMk cId="527272197" sldId="266"/>
            <ac:spMk id="50" creationId="{062F53E6-549C-2805-C322-80E455EB62ED}"/>
          </ac:spMkLst>
        </pc:spChg>
        <pc:spChg chg="mod">
          <ac:chgData name="Aaliya Seyal" userId="68b9339a-9469-4e25-9d2a-d0d6e7ea7de0" providerId="ADAL" clId="{E5D57600-82D1-4B14-AC7B-09E54A5C774D}" dt="2024-06-16T20:13:40.174" v="1184"/>
          <ac:spMkLst>
            <pc:docMk/>
            <pc:sldMk cId="527272197" sldId="266"/>
            <ac:spMk id="54" creationId="{CF129A88-60DD-48F9-36DC-E48D9137F9F4}"/>
          </ac:spMkLst>
        </pc:spChg>
        <pc:spChg chg="add del mod">
          <ac:chgData name="Aaliya Seyal" userId="68b9339a-9469-4e25-9d2a-d0d6e7ea7de0" providerId="ADAL" clId="{E5D57600-82D1-4B14-AC7B-09E54A5C774D}" dt="2024-06-16T20:15:38.544" v="1203" actId="21"/>
          <ac:spMkLst>
            <pc:docMk/>
            <pc:sldMk cId="527272197" sldId="266"/>
            <ac:spMk id="55" creationId="{4375E3EC-5D2F-F98F-BECF-9C7EF3429941}"/>
          </ac:spMkLst>
        </pc:spChg>
        <pc:spChg chg="add del mod">
          <ac:chgData name="Aaliya Seyal" userId="68b9339a-9469-4e25-9d2a-d0d6e7ea7de0" providerId="ADAL" clId="{E5D57600-82D1-4B14-AC7B-09E54A5C774D}" dt="2024-06-16T20:14:37.878" v="1196" actId="21"/>
          <ac:spMkLst>
            <pc:docMk/>
            <pc:sldMk cId="527272197" sldId="266"/>
            <ac:spMk id="56" creationId="{B7865AC6-497D-0FDF-61B0-7BDE52659E03}"/>
          </ac:spMkLst>
        </pc:spChg>
        <pc:spChg chg="add del mod">
          <ac:chgData name="Aaliya Seyal" userId="68b9339a-9469-4e25-9d2a-d0d6e7ea7de0" providerId="ADAL" clId="{E5D57600-82D1-4B14-AC7B-09E54A5C774D}" dt="2024-06-16T20:14:53.152" v="1199" actId="21"/>
          <ac:spMkLst>
            <pc:docMk/>
            <pc:sldMk cId="527272197" sldId="266"/>
            <ac:spMk id="57" creationId="{B7865AC6-497D-0FDF-61B0-7BDE52659E03}"/>
          </ac:spMkLst>
        </pc:spChg>
        <pc:spChg chg="add del mod">
          <ac:chgData name="Aaliya Seyal" userId="68b9339a-9469-4e25-9d2a-d0d6e7ea7de0" providerId="ADAL" clId="{E5D57600-82D1-4B14-AC7B-09E54A5C774D}" dt="2024-06-16T20:15:45.497" v="1205" actId="21"/>
          <ac:spMkLst>
            <pc:docMk/>
            <pc:sldMk cId="527272197" sldId="266"/>
            <ac:spMk id="58" creationId="{4CF23519-5B73-E07D-CCD5-955F19E64B11}"/>
          </ac:spMkLst>
        </pc:spChg>
        <pc:spChg chg="mod">
          <ac:chgData name="Aaliya Seyal" userId="68b9339a-9469-4e25-9d2a-d0d6e7ea7de0" providerId="ADAL" clId="{E5D57600-82D1-4B14-AC7B-09E54A5C774D}" dt="2024-06-16T20:15:30.767" v="1202"/>
          <ac:spMkLst>
            <pc:docMk/>
            <pc:sldMk cId="527272197" sldId="266"/>
            <ac:spMk id="62" creationId="{E8683615-3942-E5BC-1F54-1BB4E3F1E734}"/>
          </ac:spMkLst>
        </pc:spChg>
        <pc:spChg chg="add mod">
          <ac:chgData name="Aaliya Seyal" userId="68b9339a-9469-4e25-9d2a-d0d6e7ea7de0" providerId="ADAL" clId="{E5D57600-82D1-4B14-AC7B-09E54A5C774D}" dt="2024-06-16T20:49:38.729" v="1576" actId="1076"/>
          <ac:spMkLst>
            <pc:docMk/>
            <pc:sldMk cId="527272197" sldId="266"/>
            <ac:spMk id="63" creationId="{682C2FA4-F7BA-8923-7BD2-262E13006DBF}"/>
          </ac:spMkLst>
        </pc:spChg>
        <pc:spChg chg="add mod">
          <ac:chgData name="Aaliya Seyal" userId="68b9339a-9469-4e25-9d2a-d0d6e7ea7de0" providerId="ADAL" clId="{E5D57600-82D1-4B14-AC7B-09E54A5C774D}" dt="2024-06-16T20:49:44.186" v="1577" actId="1076"/>
          <ac:spMkLst>
            <pc:docMk/>
            <pc:sldMk cId="527272197" sldId="266"/>
            <ac:spMk id="64" creationId="{7F8266C8-8C4F-FB5F-3E85-B047378C7B0F}"/>
          </ac:spMkLst>
        </pc:spChg>
        <pc:spChg chg="add mod">
          <ac:chgData name="Aaliya Seyal" userId="68b9339a-9469-4e25-9d2a-d0d6e7ea7de0" providerId="ADAL" clId="{E5D57600-82D1-4B14-AC7B-09E54A5C774D}" dt="2024-06-16T20:50:38.412" v="1584" actId="1076"/>
          <ac:spMkLst>
            <pc:docMk/>
            <pc:sldMk cId="527272197" sldId="266"/>
            <ac:spMk id="66" creationId="{EC0FB6CC-38D3-E750-7795-8E4B0AF8FA04}"/>
          </ac:spMkLst>
        </pc:spChg>
        <pc:spChg chg="add mod">
          <ac:chgData name="Aaliya Seyal" userId="68b9339a-9469-4e25-9d2a-d0d6e7ea7de0" providerId="ADAL" clId="{E5D57600-82D1-4B14-AC7B-09E54A5C774D}" dt="2024-06-16T20:50:46.784" v="1585" actId="1076"/>
          <ac:spMkLst>
            <pc:docMk/>
            <pc:sldMk cId="527272197" sldId="266"/>
            <ac:spMk id="67" creationId="{C80D1FE7-9293-5CCF-9748-F3D70C3F554C}"/>
          </ac:spMkLst>
        </pc:spChg>
        <pc:spChg chg="mod">
          <ac:chgData name="Aaliya Seyal" userId="68b9339a-9469-4e25-9d2a-d0d6e7ea7de0" providerId="ADAL" clId="{E5D57600-82D1-4B14-AC7B-09E54A5C774D}" dt="2024-06-16T20:19:00.929" v="1234"/>
          <ac:spMkLst>
            <pc:docMk/>
            <pc:sldMk cId="527272197" sldId="266"/>
            <ac:spMk id="71" creationId="{7275270A-7A7B-4664-5FF3-A77495D4BB45}"/>
          </ac:spMkLst>
        </pc:spChg>
        <pc:spChg chg="add mod">
          <ac:chgData name="Aaliya Seyal" userId="68b9339a-9469-4e25-9d2a-d0d6e7ea7de0" providerId="ADAL" clId="{E5D57600-82D1-4B14-AC7B-09E54A5C774D}" dt="2024-06-16T20:29:44.996" v="1338" actId="1076"/>
          <ac:spMkLst>
            <pc:docMk/>
            <pc:sldMk cId="527272197" sldId="266"/>
            <ac:spMk id="72" creationId="{506AAF9F-6961-62FE-54A1-60837D115B28}"/>
          </ac:spMkLst>
        </pc:spChg>
        <pc:spChg chg="add mod">
          <ac:chgData name="Aaliya Seyal" userId="68b9339a-9469-4e25-9d2a-d0d6e7ea7de0" providerId="ADAL" clId="{E5D57600-82D1-4B14-AC7B-09E54A5C774D}" dt="2024-06-16T20:50:57.151" v="1586" actId="1076"/>
          <ac:spMkLst>
            <pc:docMk/>
            <pc:sldMk cId="527272197" sldId="266"/>
            <ac:spMk id="73" creationId="{9B49DFC9-C133-CAC9-01D1-2B1C4FF23540}"/>
          </ac:spMkLst>
        </pc:spChg>
        <pc:spChg chg="mod">
          <ac:chgData name="Aaliya Seyal" userId="68b9339a-9469-4e25-9d2a-d0d6e7ea7de0" providerId="ADAL" clId="{E5D57600-82D1-4B14-AC7B-09E54A5C774D}" dt="2024-06-16T20:21:52.036" v="1259"/>
          <ac:spMkLst>
            <pc:docMk/>
            <pc:sldMk cId="527272197" sldId="266"/>
            <ac:spMk id="77" creationId="{0E4C5E26-6001-A9FE-500A-5E91305AB5B0}"/>
          </ac:spMkLst>
        </pc:spChg>
        <pc:spChg chg="add mod">
          <ac:chgData name="Aaliya Seyal" userId="68b9339a-9469-4e25-9d2a-d0d6e7ea7de0" providerId="ADAL" clId="{E5D57600-82D1-4B14-AC7B-09E54A5C774D}" dt="2024-06-16T20:29:44.996" v="1338" actId="1076"/>
          <ac:spMkLst>
            <pc:docMk/>
            <pc:sldMk cId="527272197" sldId="266"/>
            <ac:spMk id="78" creationId="{21958F2C-93A2-2A8E-7EE6-6750F88917B8}"/>
          </ac:spMkLst>
        </pc:spChg>
        <pc:spChg chg="add mod">
          <ac:chgData name="Aaliya Seyal" userId="68b9339a-9469-4e25-9d2a-d0d6e7ea7de0" providerId="ADAL" clId="{E5D57600-82D1-4B14-AC7B-09E54A5C774D}" dt="2024-06-16T20:29:44.996" v="1338" actId="1076"/>
          <ac:spMkLst>
            <pc:docMk/>
            <pc:sldMk cId="527272197" sldId="266"/>
            <ac:spMk id="79" creationId="{86C0180E-315B-333E-AF6B-CCB3659C326C}"/>
          </ac:spMkLst>
        </pc:spChg>
        <pc:spChg chg="mod">
          <ac:chgData name="Aaliya Seyal" userId="68b9339a-9469-4e25-9d2a-d0d6e7ea7de0" providerId="ADAL" clId="{E5D57600-82D1-4B14-AC7B-09E54A5C774D}" dt="2024-06-16T20:23:39.256" v="1269"/>
          <ac:spMkLst>
            <pc:docMk/>
            <pc:sldMk cId="527272197" sldId="266"/>
            <ac:spMk id="83" creationId="{946EC384-E224-20E5-FD5D-52BA6A5D6444}"/>
          </ac:spMkLst>
        </pc:spChg>
        <pc:spChg chg="add mod">
          <ac:chgData name="Aaliya Seyal" userId="68b9339a-9469-4e25-9d2a-d0d6e7ea7de0" providerId="ADAL" clId="{E5D57600-82D1-4B14-AC7B-09E54A5C774D}" dt="2024-06-16T20:49:00.870" v="1571" actId="1076"/>
          <ac:spMkLst>
            <pc:docMk/>
            <pc:sldMk cId="527272197" sldId="266"/>
            <ac:spMk id="84" creationId="{1640CAE4-B8F7-6C5A-6324-2D30510AF4C8}"/>
          </ac:spMkLst>
        </pc:spChg>
        <pc:spChg chg="add mod">
          <ac:chgData name="Aaliya Seyal" userId="68b9339a-9469-4e25-9d2a-d0d6e7ea7de0" providerId="ADAL" clId="{E5D57600-82D1-4B14-AC7B-09E54A5C774D}" dt="2024-06-16T20:49:05.923" v="1572" actId="1076"/>
          <ac:spMkLst>
            <pc:docMk/>
            <pc:sldMk cId="527272197" sldId="266"/>
            <ac:spMk id="85" creationId="{40006B4A-33D2-BE58-7A3E-616803B946A8}"/>
          </ac:spMkLst>
        </pc:spChg>
        <pc:spChg chg="mod">
          <ac:chgData name="Aaliya Seyal" userId="68b9339a-9469-4e25-9d2a-d0d6e7ea7de0" providerId="ADAL" clId="{E5D57600-82D1-4B14-AC7B-09E54A5C774D}" dt="2024-06-16T20:24:36.149" v="1284"/>
          <ac:spMkLst>
            <pc:docMk/>
            <pc:sldMk cId="527272197" sldId="266"/>
            <ac:spMk id="89" creationId="{814B943C-20AD-2C58-2AA3-CBF25FBCDC70}"/>
          </ac:spMkLst>
        </pc:spChg>
        <pc:spChg chg="add mod">
          <ac:chgData name="Aaliya Seyal" userId="68b9339a-9469-4e25-9d2a-d0d6e7ea7de0" providerId="ADAL" clId="{E5D57600-82D1-4B14-AC7B-09E54A5C774D}" dt="2024-06-16T20:49:59.272" v="1580" actId="1076"/>
          <ac:spMkLst>
            <pc:docMk/>
            <pc:sldMk cId="527272197" sldId="266"/>
            <ac:spMk id="90" creationId="{4FAA1205-8562-2839-792F-A1D6A6A6D09E}"/>
          </ac:spMkLst>
        </pc:spChg>
        <pc:spChg chg="add mod">
          <ac:chgData name="Aaliya Seyal" userId="68b9339a-9469-4e25-9d2a-d0d6e7ea7de0" providerId="ADAL" clId="{E5D57600-82D1-4B14-AC7B-09E54A5C774D}" dt="2024-06-16T20:49:53.053" v="1578" actId="1076"/>
          <ac:spMkLst>
            <pc:docMk/>
            <pc:sldMk cId="527272197" sldId="266"/>
            <ac:spMk id="91" creationId="{0436C004-A6B5-632D-BDC4-151302393A44}"/>
          </ac:spMkLst>
        </pc:spChg>
        <pc:spChg chg="add mod">
          <ac:chgData name="Aaliya Seyal" userId="68b9339a-9469-4e25-9d2a-d0d6e7ea7de0" providerId="ADAL" clId="{E5D57600-82D1-4B14-AC7B-09E54A5C774D}" dt="2024-06-16T20:29:27.581" v="1337" actId="571"/>
          <ac:spMkLst>
            <pc:docMk/>
            <pc:sldMk cId="527272197" sldId="266"/>
            <ac:spMk id="92" creationId="{00A5867D-DAC9-9C6E-8820-3243EC15BACC}"/>
          </ac:spMkLst>
        </pc:spChg>
        <pc:spChg chg="mod">
          <ac:chgData name="Aaliya Seyal" userId="68b9339a-9469-4e25-9d2a-d0d6e7ea7de0" providerId="ADAL" clId="{E5D57600-82D1-4B14-AC7B-09E54A5C774D}" dt="2024-06-16T20:29:27.581" v="1337" actId="571"/>
          <ac:spMkLst>
            <pc:docMk/>
            <pc:sldMk cId="527272197" sldId="266"/>
            <ac:spMk id="96" creationId="{137899F6-5663-7733-2F4B-27DD7323EE79}"/>
          </ac:spMkLst>
        </pc:spChg>
        <pc:spChg chg="add mod">
          <ac:chgData name="Aaliya Seyal" userId="68b9339a-9469-4e25-9d2a-d0d6e7ea7de0" providerId="ADAL" clId="{E5D57600-82D1-4B14-AC7B-09E54A5C774D}" dt="2024-06-16T20:29:27.581" v="1337" actId="571"/>
          <ac:spMkLst>
            <pc:docMk/>
            <pc:sldMk cId="527272197" sldId="266"/>
            <ac:spMk id="97" creationId="{8835CD51-148A-71E9-609F-70C6235EEE5E}"/>
          </ac:spMkLst>
        </pc:spChg>
        <pc:spChg chg="add mod">
          <ac:chgData name="Aaliya Seyal" userId="68b9339a-9469-4e25-9d2a-d0d6e7ea7de0" providerId="ADAL" clId="{E5D57600-82D1-4B14-AC7B-09E54A5C774D}" dt="2024-06-16T20:29:27.581" v="1337" actId="571"/>
          <ac:spMkLst>
            <pc:docMk/>
            <pc:sldMk cId="527272197" sldId="266"/>
            <ac:spMk id="98" creationId="{AA06AA5B-AC93-43FF-DE5D-5A6B34DA88EC}"/>
          </ac:spMkLst>
        </pc:spChg>
        <pc:spChg chg="add mod">
          <ac:chgData name="Aaliya Seyal" userId="68b9339a-9469-4e25-9d2a-d0d6e7ea7de0" providerId="ADAL" clId="{E5D57600-82D1-4B14-AC7B-09E54A5C774D}" dt="2024-06-16T20:29:27.581" v="1337" actId="571"/>
          <ac:spMkLst>
            <pc:docMk/>
            <pc:sldMk cId="527272197" sldId="266"/>
            <ac:spMk id="100" creationId="{68AEA302-D5CF-926A-7B7B-048D4445E2CB}"/>
          </ac:spMkLst>
        </pc:spChg>
        <pc:spChg chg="add mod">
          <ac:chgData name="Aaliya Seyal" userId="68b9339a-9469-4e25-9d2a-d0d6e7ea7de0" providerId="ADAL" clId="{E5D57600-82D1-4B14-AC7B-09E54A5C774D}" dt="2024-06-16T20:29:27.581" v="1337" actId="571"/>
          <ac:spMkLst>
            <pc:docMk/>
            <pc:sldMk cId="527272197" sldId="266"/>
            <ac:spMk id="101" creationId="{AFCA7020-4B51-9FD8-7400-14CCECD80D07}"/>
          </ac:spMkLst>
        </pc:spChg>
        <pc:spChg chg="mod">
          <ac:chgData name="Aaliya Seyal" userId="68b9339a-9469-4e25-9d2a-d0d6e7ea7de0" providerId="ADAL" clId="{E5D57600-82D1-4B14-AC7B-09E54A5C774D}" dt="2024-06-16T20:29:27.581" v="1337" actId="571"/>
          <ac:spMkLst>
            <pc:docMk/>
            <pc:sldMk cId="527272197" sldId="266"/>
            <ac:spMk id="105" creationId="{AECB85DA-1BB3-C894-AC88-D0947BF4B427}"/>
          </ac:spMkLst>
        </pc:spChg>
        <pc:spChg chg="add mod">
          <ac:chgData name="Aaliya Seyal" userId="68b9339a-9469-4e25-9d2a-d0d6e7ea7de0" providerId="ADAL" clId="{E5D57600-82D1-4B14-AC7B-09E54A5C774D}" dt="2024-06-16T20:29:27.581" v="1337" actId="571"/>
          <ac:spMkLst>
            <pc:docMk/>
            <pc:sldMk cId="527272197" sldId="266"/>
            <ac:spMk id="106" creationId="{70385B5B-E3CB-2396-6560-5CC5CB582406}"/>
          </ac:spMkLst>
        </pc:spChg>
        <pc:spChg chg="add mod">
          <ac:chgData name="Aaliya Seyal" userId="68b9339a-9469-4e25-9d2a-d0d6e7ea7de0" providerId="ADAL" clId="{E5D57600-82D1-4B14-AC7B-09E54A5C774D}" dt="2024-06-16T20:29:27.581" v="1337" actId="571"/>
          <ac:spMkLst>
            <pc:docMk/>
            <pc:sldMk cId="527272197" sldId="266"/>
            <ac:spMk id="107" creationId="{D5AFF6E3-7280-2270-F90C-CA72BDA83E65}"/>
          </ac:spMkLst>
        </pc:spChg>
        <pc:spChg chg="mod">
          <ac:chgData name="Aaliya Seyal" userId="68b9339a-9469-4e25-9d2a-d0d6e7ea7de0" providerId="ADAL" clId="{E5D57600-82D1-4B14-AC7B-09E54A5C774D}" dt="2024-06-16T20:29:27.581" v="1337" actId="571"/>
          <ac:spMkLst>
            <pc:docMk/>
            <pc:sldMk cId="527272197" sldId="266"/>
            <ac:spMk id="111" creationId="{D2A69465-F7E7-54B4-449E-106E41081803}"/>
          </ac:spMkLst>
        </pc:spChg>
        <pc:spChg chg="add mod">
          <ac:chgData name="Aaliya Seyal" userId="68b9339a-9469-4e25-9d2a-d0d6e7ea7de0" providerId="ADAL" clId="{E5D57600-82D1-4B14-AC7B-09E54A5C774D}" dt="2024-06-16T20:29:27.581" v="1337" actId="571"/>
          <ac:spMkLst>
            <pc:docMk/>
            <pc:sldMk cId="527272197" sldId="266"/>
            <ac:spMk id="112" creationId="{E3F2712F-9CFE-C56D-9DD7-6A3C5B94A633}"/>
          </ac:spMkLst>
        </pc:spChg>
        <pc:spChg chg="add mod">
          <ac:chgData name="Aaliya Seyal" userId="68b9339a-9469-4e25-9d2a-d0d6e7ea7de0" providerId="ADAL" clId="{E5D57600-82D1-4B14-AC7B-09E54A5C774D}" dt="2024-06-16T20:29:27.581" v="1337" actId="571"/>
          <ac:spMkLst>
            <pc:docMk/>
            <pc:sldMk cId="527272197" sldId="266"/>
            <ac:spMk id="113" creationId="{E90DEF6E-0AC4-9485-5092-3442C215C0F3}"/>
          </ac:spMkLst>
        </pc:spChg>
        <pc:spChg chg="mod">
          <ac:chgData name="Aaliya Seyal" userId="68b9339a-9469-4e25-9d2a-d0d6e7ea7de0" providerId="ADAL" clId="{E5D57600-82D1-4B14-AC7B-09E54A5C774D}" dt="2024-06-16T20:29:27.581" v="1337" actId="571"/>
          <ac:spMkLst>
            <pc:docMk/>
            <pc:sldMk cId="527272197" sldId="266"/>
            <ac:spMk id="117" creationId="{25BE4304-6819-136B-BE0A-8578B07F0091}"/>
          </ac:spMkLst>
        </pc:spChg>
        <pc:spChg chg="add mod">
          <ac:chgData name="Aaliya Seyal" userId="68b9339a-9469-4e25-9d2a-d0d6e7ea7de0" providerId="ADAL" clId="{E5D57600-82D1-4B14-AC7B-09E54A5C774D}" dt="2024-06-16T20:29:27.581" v="1337" actId="571"/>
          <ac:spMkLst>
            <pc:docMk/>
            <pc:sldMk cId="527272197" sldId="266"/>
            <ac:spMk id="118" creationId="{1ED7A553-30AC-D3A9-6DFF-A5DE95032FBA}"/>
          </ac:spMkLst>
        </pc:spChg>
        <pc:spChg chg="add mod">
          <ac:chgData name="Aaliya Seyal" userId="68b9339a-9469-4e25-9d2a-d0d6e7ea7de0" providerId="ADAL" clId="{E5D57600-82D1-4B14-AC7B-09E54A5C774D}" dt="2024-06-16T20:29:27.581" v="1337" actId="571"/>
          <ac:spMkLst>
            <pc:docMk/>
            <pc:sldMk cId="527272197" sldId="266"/>
            <ac:spMk id="119" creationId="{BE1BCAC4-D204-5A47-2805-C2E2C945962D}"/>
          </ac:spMkLst>
        </pc:spChg>
        <pc:spChg chg="mod">
          <ac:chgData name="Aaliya Seyal" userId="68b9339a-9469-4e25-9d2a-d0d6e7ea7de0" providerId="ADAL" clId="{E5D57600-82D1-4B14-AC7B-09E54A5C774D}" dt="2024-06-16T20:29:27.581" v="1337" actId="571"/>
          <ac:spMkLst>
            <pc:docMk/>
            <pc:sldMk cId="527272197" sldId="266"/>
            <ac:spMk id="123" creationId="{8B6741CF-AB80-4CBC-F596-91225B8DE207}"/>
          </ac:spMkLst>
        </pc:spChg>
        <pc:spChg chg="add mod">
          <ac:chgData name="Aaliya Seyal" userId="68b9339a-9469-4e25-9d2a-d0d6e7ea7de0" providerId="ADAL" clId="{E5D57600-82D1-4B14-AC7B-09E54A5C774D}" dt="2024-06-16T20:29:27.581" v="1337" actId="571"/>
          <ac:spMkLst>
            <pc:docMk/>
            <pc:sldMk cId="527272197" sldId="266"/>
            <ac:spMk id="124" creationId="{B2F6B5BB-90AB-8973-1B78-2E0E10E0D6BA}"/>
          </ac:spMkLst>
        </pc:spChg>
        <pc:spChg chg="add mod">
          <ac:chgData name="Aaliya Seyal" userId="68b9339a-9469-4e25-9d2a-d0d6e7ea7de0" providerId="ADAL" clId="{E5D57600-82D1-4B14-AC7B-09E54A5C774D}" dt="2024-06-16T20:29:27.581" v="1337" actId="571"/>
          <ac:spMkLst>
            <pc:docMk/>
            <pc:sldMk cId="527272197" sldId="266"/>
            <ac:spMk id="125" creationId="{2B04F5FC-64F3-02C4-5A62-AD8A96537A4B}"/>
          </ac:spMkLst>
        </pc:spChg>
        <pc:spChg chg="add mod">
          <ac:chgData name="Aaliya Seyal" userId="68b9339a-9469-4e25-9d2a-d0d6e7ea7de0" providerId="ADAL" clId="{E5D57600-82D1-4B14-AC7B-09E54A5C774D}" dt="2024-06-16T20:43:50.356" v="1490" actId="1076"/>
          <ac:spMkLst>
            <pc:docMk/>
            <pc:sldMk cId="527272197" sldId="266"/>
            <ac:spMk id="126" creationId="{8C2ADDF6-AA6D-ECB4-3993-3C0377B8B95B}"/>
          </ac:spMkLst>
        </pc:spChg>
        <pc:grpChg chg="add mod">
          <ac:chgData name="Aaliya Seyal" userId="68b9339a-9469-4e25-9d2a-d0d6e7ea7de0" providerId="ADAL" clId="{E5D57600-82D1-4B14-AC7B-09E54A5C774D}" dt="2024-06-16T20:11:19.436" v="1175"/>
          <ac:grpSpMkLst>
            <pc:docMk/>
            <pc:sldMk cId="527272197" sldId="266"/>
            <ac:grpSpMk id="4" creationId="{2A4A308A-2BDF-F106-3166-A5275910B849}"/>
          </ac:grpSpMkLst>
        </pc:grpChg>
        <pc:grpChg chg="mod">
          <ac:chgData name="Aaliya Seyal" userId="68b9339a-9469-4e25-9d2a-d0d6e7ea7de0" providerId="ADAL" clId="{E5D57600-82D1-4B14-AC7B-09E54A5C774D}" dt="2024-06-16T20:11:19.436" v="1175"/>
          <ac:grpSpMkLst>
            <pc:docMk/>
            <pc:sldMk cId="527272197" sldId="266"/>
            <ac:grpSpMk id="8" creationId="{EDB5BB99-D84E-2EEB-A89D-9BFBA55A4FA8}"/>
          </ac:grpSpMkLst>
        </pc:grpChg>
        <pc:grpChg chg="add mod">
          <ac:chgData name="Aaliya Seyal" userId="68b9339a-9469-4e25-9d2a-d0d6e7ea7de0" providerId="ADAL" clId="{E5D57600-82D1-4B14-AC7B-09E54A5C774D}" dt="2024-06-16T20:11:19.436" v="1175"/>
          <ac:grpSpMkLst>
            <pc:docMk/>
            <pc:sldMk cId="527272197" sldId="266"/>
            <ac:grpSpMk id="11" creationId="{B611E8CE-57D5-F4B4-84A1-8B249E9678B7}"/>
          </ac:grpSpMkLst>
        </pc:grpChg>
        <pc:grpChg chg="mod">
          <ac:chgData name="Aaliya Seyal" userId="68b9339a-9469-4e25-9d2a-d0d6e7ea7de0" providerId="ADAL" clId="{E5D57600-82D1-4B14-AC7B-09E54A5C774D}" dt="2024-06-16T20:11:19.436" v="1175"/>
          <ac:grpSpMkLst>
            <pc:docMk/>
            <pc:sldMk cId="527272197" sldId="266"/>
            <ac:grpSpMk id="12" creationId="{E9C8A36D-CBED-04FF-35C4-338837697A11}"/>
          </ac:grpSpMkLst>
        </pc:grpChg>
        <pc:grpChg chg="add mod">
          <ac:chgData name="Aaliya Seyal" userId="68b9339a-9469-4e25-9d2a-d0d6e7ea7de0" providerId="ADAL" clId="{E5D57600-82D1-4B14-AC7B-09E54A5C774D}" dt="2024-06-16T20:11:19.436" v="1175"/>
          <ac:grpSpMkLst>
            <pc:docMk/>
            <pc:sldMk cId="527272197" sldId="266"/>
            <ac:grpSpMk id="15" creationId="{DF2A3617-968E-AF83-D482-62D0F9150D9E}"/>
          </ac:grpSpMkLst>
        </pc:grpChg>
        <pc:grpChg chg="mod">
          <ac:chgData name="Aaliya Seyal" userId="68b9339a-9469-4e25-9d2a-d0d6e7ea7de0" providerId="ADAL" clId="{E5D57600-82D1-4B14-AC7B-09E54A5C774D}" dt="2024-06-16T20:11:19.436" v="1175"/>
          <ac:grpSpMkLst>
            <pc:docMk/>
            <pc:sldMk cId="527272197" sldId="266"/>
            <ac:grpSpMk id="16" creationId="{B3F83221-5DB2-0C2F-2D85-F0DC827AA742}"/>
          </ac:grpSpMkLst>
        </pc:grpChg>
        <pc:grpChg chg="add mod">
          <ac:chgData name="Aaliya Seyal" userId="68b9339a-9469-4e25-9d2a-d0d6e7ea7de0" providerId="ADAL" clId="{E5D57600-82D1-4B14-AC7B-09E54A5C774D}" dt="2024-06-16T20:11:19.436" v="1175"/>
          <ac:grpSpMkLst>
            <pc:docMk/>
            <pc:sldMk cId="527272197" sldId="266"/>
            <ac:grpSpMk id="19" creationId="{2A742C55-1C0E-7A08-FEE3-AD93E3C04A89}"/>
          </ac:grpSpMkLst>
        </pc:grpChg>
        <pc:grpChg chg="mod">
          <ac:chgData name="Aaliya Seyal" userId="68b9339a-9469-4e25-9d2a-d0d6e7ea7de0" providerId="ADAL" clId="{E5D57600-82D1-4B14-AC7B-09E54A5C774D}" dt="2024-06-16T20:11:19.436" v="1175"/>
          <ac:grpSpMkLst>
            <pc:docMk/>
            <pc:sldMk cId="527272197" sldId="266"/>
            <ac:grpSpMk id="20" creationId="{73E6C1DF-F9E0-3BC0-3734-D5E308924F59}"/>
          </ac:grpSpMkLst>
        </pc:grpChg>
        <pc:grpChg chg="add mod">
          <ac:chgData name="Aaliya Seyal" userId="68b9339a-9469-4e25-9d2a-d0d6e7ea7de0" providerId="ADAL" clId="{E5D57600-82D1-4B14-AC7B-09E54A5C774D}" dt="2024-06-16T20:11:19.436" v="1175"/>
          <ac:grpSpMkLst>
            <pc:docMk/>
            <pc:sldMk cId="527272197" sldId="266"/>
            <ac:grpSpMk id="23" creationId="{EBB5FAE7-2E16-9C18-EBDC-0273397A5546}"/>
          </ac:grpSpMkLst>
        </pc:grpChg>
        <pc:grpChg chg="mod">
          <ac:chgData name="Aaliya Seyal" userId="68b9339a-9469-4e25-9d2a-d0d6e7ea7de0" providerId="ADAL" clId="{E5D57600-82D1-4B14-AC7B-09E54A5C774D}" dt="2024-06-16T20:11:19.436" v="1175"/>
          <ac:grpSpMkLst>
            <pc:docMk/>
            <pc:sldMk cId="527272197" sldId="266"/>
            <ac:grpSpMk id="24" creationId="{9AA79A26-2E6C-1149-74AD-0387D435307B}"/>
          </ac:grpSpMkLst>
        </pc:grpChg>
        <pc:grpChg chg="add mod">
          <ac:chgData name="Aaliya Seyal" userId="68b9339a-9469-4e25-9d2a-d0d6e7ea7de0" providerId="ADAL" clId="{E5D57600-82D1-4B14-AC7B-09E54A5C774D}" dt="2024-06-16T20:11:19.436" v="1175"/>
          <ac:grpSpMkLst>
            <pc:docMk/>
            <pc:sldMk cId="527272197" sldId="266"/>
            <ac:grpSpMk id="40" creationId="{7B37DCF4-DE47-A933-62DF-757ACDB99648}"/>
          </ac:grpSpMkLst>
        </pc:grpChg>
        <pc:grpChg chg="mod">
          <ac:chgData name="Aaliya Seyal" userId="68b9339a-9469-4e25-9d2a-d0d6e7ea7de0" providerId="ADAL" clId="{E5D57600-82D1-4B14-AC7B-09E54A5C774D}" dt="2024-06-16T20:11:19.436" v="1175"/>
          <ac:grpSpMkLst>
            <pc:docMk/>
            <pc:sldMk cId="527272197" sldId="266"/>
            <ac:grpSpMk id="41" creationId="{F72E24C7-2827-94A1-D8F3-6BE605EDC5BD}"/>
          </ac:grpSpMkLst>
        </pc:grpChg>
        <pc:grpChg chg="mod">
          <ac:chgData name="Aaliya Seyal" userId="68b9339a-9469-4e25-9d2a-d0d6e7ea7de0" providerId="ADAL" clId="{E5D57600-82D1-4B14-AC7B-09E54A5C774D}" dt="2024-06-16T20:11:19.436" v="1175"/>
          <ac:grpSpMkLst>
            <pc:docMk/>
            <pc:sldMk cId="527272197" sldId="266"/>
            <ac:grpSpMk id="42" creationId="{772BD385-5A0C-6C97-8DEC-3CC938C740C7}"/>
          </ac:grpSpMkLst>
        </pc:grpChg>
        <pc:grpChg chg="mod">
          <ac:chgData name="Aaliya Seyal" userId="68b9339a-9469-4e25-9d2a-d0d6e7ea7de0" providerId="ADAL" clId="{E5D57600-82D1-4B14-AC7B-09E54A5C774D}" dt="2024-06-16T20:11:19.436" v="1175"/>
          <ac:grpSpMkLst>
            <pc:docMk/>
            <pc:sldMk cId="527272197" sldId="266"/>
            <ac:grpSpMk id="45" creationId="{7FBF76AA-8A4F-007D-8E21-B41A4EE3B993}"/>
          </ac:grpSpMkLst>
        </pc:grpChg>
        <pc:grpChg chg="add del mod">
          <ac:chgData name="Aaliya Seyal" userId="68b9339a-9469-4e25-9d2a-d0d6e7ea7de0" providerId="ADAL" clId="{E5D57600-82D1-4B14-AC7B-09E54A5C774D}" dt="2024-06-16T20:15:40.188" v="1204" actId="21"/>
          <ac:grpSpMkLst>
            <pc:docMk/>
            <pc:sldMk cId="527272197" sldId="266"/>
            <ac:grpSpMk id="51" creationId="{B61318E1-EDBA-5EA6-C0E5-A234AF9ED0D3}"/>
          </ac:grpSpMkLst>
        </pc:grpChg>
        <pc:grpChg chg="mod">
          <ac:chgData name="Aaliya Seyal" userId="68b9339a-9469-4e25-9d2a-d0d6e7ea7de0" providerId="ADAL" clId="{E5D57600-82D1-4B14-AC7B-09E54A5C774D}" dt="2024-06-16T20:13:40.174" v="1184"/>
          <ac:grpSpMkLst>
            <pc:docMk/>
            <pc:sldMk cId="527272197" sldId="266"/>
            <ac:grpSpMk id="52" creationId="{EADACB3C-E82E-89B3-D1F1-8BF45A7EDB6B}"/>
          </ac:grpSpMkLst>
        </pc:grpChg>
        <pc:grpChg chg="add mod">
          <ac:chgData name="Aaliya Seyal" userId="68b9339a-9469-4e25-9d2a-d0d6e7ea7de0" providerId="ADAL" clId="{E5D57600-82D1-4B14-AC7B-09E54A5C774D}" dt="2024-06-16T20:29:44.996" v="1338" actId="1076"/>
          <ac:grpSpMkLst>
            <pc:docMk/>
            <pc:sldMk cId="527272197" sldId="266"/>
            <ac:grpSpMk id="59" creationId="{82852B3F-9CE7-A570-6FE3-73B1EB5FBAB9}"/>
          </ac:grpSpMkLst>
        </pc:grpChg>
        <pc:grpChg chg="mod">
          <ac:chgData name="Aaliya Seyal" userId="68b9339a-9469-4e25-9d2a-d0d6e7ea7de0" providerId="ADAL" clId="{E5D57600-82D1-4B14-AC7B-09E54A5C774D}" dt="2024-06-16T20:15:30.767" v="1202"/>
          <ac:grpSpMkLst>
            <pc:docMk/>
            <pc:sldMk cId="527272197" sldId="266"/>
            <ac:grpSpMk id="60" creationId="{CCA2E55E-F61F-F97F-A533-D82DBF6D7D81}"/>
          </ac:grpSpMkLst>
        </pc:grpChg>
        <pc:grpChg chg="add mod">
          <ac:chgData name="Aaliya Seyal" userId="68b9339a-9469-4e25-9d2a-d0d6e7ea7de0" providerId="ADAL" clId="{E5D57600-82D1-4B14-AC7B-09E54A5C774D}" dt="2024-06-16T20:48:40.645" v="1569" actId="1076"/>
          <ac:grpSpMkLst>
            <pc:docMk/>
            <pc:sldMk cId="527272197" sldId="266"/>
            <ac:grpSpMk id="68" creationId="{45285073-0286-1589-1AB5-79628B6FAB3A}"/>
          </ac:grpSpMkLst>
        </pc:grpChg>
        <pc:grpChg chg="mod">
          <ac:chgData name="Aaliya Seyal" userId="68b9339a-9469-4e25-9d2a-d0d6e7ea7de0" providerId="ADAL" clId="{E5D57600-82D1-4B14-AC7B-09E54A5C774D}" dt="2024-06-16T20:19:00.929" v="1234"/>
          <ac:grpSpMkLst>
            <pc:docMk/>
            <pc:sldMk cId="527272197" sldId="266"/>
            <ac:grpSpMk id="69" creationId="{FF2783BC-7891-BA36-C671-BF24B52FD0B2}"/>
          </ac:grpSpMkLst>
        </pc:grpChg>
        <pc:grpChg chg="add mod">
          <ac:chgData name="Aaliya Seyal" userId="68b9339a-9469-4e25-9d2a-d0d6e7ea7de0" providerId="ADAL" clId="{E5D57600-82D1-4B14-AC7B-09E54A5C774D}" dt="2024-06-16T20:29:44.996" v="1338" actId="1076"/>
          <ac:grpSpMkLst>
            <pc:docMk/>
            <pc:sldMk cId="527272197" sldId="266"/>
            <ac:grpSpMk id="74" creationId="{62B344CD-8DB4-CEA8-8E2F-4A5E11B78410}"/>
          </ac:grpSpMkLst>
        </pc:grpChg>
        <pc:grpChg chg="mod">
          <ac:chgData name="Aaliya Seyal" userId="68b9339a-9469-4e25-9d2a-d0d6e7ea7de0" providerId="ADAL" clId="{E5D57600-82D1-4B14-AC7B-09E54A5C774D}" dt="2024-06-16T20:21:52.036" v="1259"/>
          <ac:grpSpMkLst>
            <pc:docMk/>
            <pc:sldMk cId="527272197" sldId="266"/>
            <ac:grpSpMk id="75" creationId="{C6596CFF-CD1B-8A62-2F3B-99289B7BA331}"/>
          </ac:grpSpMkLst>
        </pc:grpChg>
        <pc:grpChg chg="add mod">
          <ac:chgData name="Aaliya Seyal" userId="68b9339a-9469-4e25-9d2a-d0d6e7ea7de0" providerId="ADAL" clId="{E5D57600-82D1-4B14-AC7B-09E54A5C774D}" dt="2024-06-16T20:48:55.310" v="1570" actId="1076"/>
          <ac:grpSpMkLst>
            <pc:docMk/>
            <pc:sldMk cId="527272197" sldId="266"/>
            <ac:grpSpMk id="80" creationId="{38BF89F9-B171-8FAD-8AFA-3994C63CEEBD}"/>
          </ac:grpSpMkLst>
        </pc:grpChg>
        <pc:grpChg chg="mod">
          <ac:chgData name="Aaliya Seyal" userId="68b9339a-9469-4e25-9d2a-d0d6e7ea7de0" providerId="ADAL" clId="{E5D57600-82D1-4B14-AC7B-09E54A5C774D}" dt="2024-06-16T20:23:39.256" v="1269"/>
          <ac:grpSpMkLst>
            <pc:docMk/>
            <pc:sldMk cId="527272197" sldId="266"/>
            <ac:grpSpMk id="81" creationId="{E28103C2-648A-F7DE-8A9E-82C9A4BC9D0C}"/>
          </ac:grpSpMkLst>
        </pc:grpChg>
        <pc:grpChg chg="add mod">
          <ac:chgData name="Aaliya Seyal" userId="68b9339a-9469-4e25-9d2a-d0d6e7ea7de0" providerId="ADAL" clId="{E5D57600-82D1-4B14-AC7B-09E54A5C774D}" dt="2024-06-16T20:48:32.488" v="1568" actId="1076"/>
          <ac:grpSpMkLst>
            <pc:docMk/>
            <pc:sldMk cId="527272197" sldId="266"/>
            <ac:grpSpMk id="86" creationId="{A6DE28A1-AAA9-1538-C509-2C8F9DEC2CF2}"/>
          </ac:grpSpMkLst>
        </pc:grpChg>
        <pc:grpChg chg="mod">
          <ac:chgData name="Aaliya Seyal" userId="68b9339a-9469-4e25-9d2a-d0d6e7ea7de0" providerId="ADAL" clId="{E5D57600-82D1-4B14-AC7B-09E54A5C774D}" dt="2024-06-16T20:24:36.149" v="1284"/>
          <ac:grpSpMkLst>
            <pc:docMk/>
            <pc:sldMk cId="527272197" sldId="266"/>
            <ac:grpSpMk id="87" creationId="{6F66DB74-1337-1A93-5691-66D4370F069A}"/>
          </ac:grpSpMkLst>
        </pc:grpChg>
        <pc:grpChg chg="add mod">
          <ac:chgData name="Aaliya Seyal" userId="68b9339a-9469-4e25-9d2a-d0d6e7ea7de0" providerId="ADAL" clId="{E5D57600-82D1-4B14-AC7B-09E54A5C774D}" dt="2024-06-16T20:29:27.581" v="1337" actId="571"/>
          <ac:grpSpMkLst>
            <pc:docMk/>
            <pc:sldMk cId="527272197" sldId="266"/>
            <ac:grpSpMk id="93" creationId="{A1AF588D-ACAA-CC48-765A-FB47B2831912}"/>
          </ac:grpSpMkLst>
        </pc:grpChg>
        <pc:grpChg chg="mod">
          <ac:chgData name="Aaliya Seyal" userId="68b9339a-9469-4e25-9d2a-d0d6e7ea7de0" providerId="ADAL" clId="{E5D57600-82D1-4B14-AC7B-09E54A5C774D}" dt="2024-06-16T20:29:27.581" v="1337" actId="571"/>
          <ac:grpSpMkLst>
            <pc:docMk/>
            <pc:sldMk cId="527272197" sldId="266"/>
            <ac:grpSpMk id="94" creationId="{116B1533-BB41-B653-3317-DB4813418DD3}"/>
          </ac:grpSpMkLst>
        </pc:grpChg>
        <pc:grpChg chg="add mod">
          <ac:chgData name="Aaliya Seyal" userId="68b9339a-9469-4e25-9d2a-d0d6e7ea7de0" providerId="ADAL" clId="{E5D57600-82D1-4B14-AC7B-09E54A5C774D}" dt="2024-06-16T20:29:27.581" v="1337" actId="571"/>
          <ac:grpSpMkLst>
            <pc:docMk/>
            <pc:sldMk cId="527272197" sldId="266"/>
            <ac:grpSpMk id="102" creationId="{28974EE8-72E9-7183-3C28-2F9BA6F192B5}"/>
          </ac:grpSpMkLst>
        </pc:grpChg>
        <pc:grpChg chg="mod">
          <ac:chgData name="Aaliya Seyal" userId="68b9339a-9469-4e25-9d2a-d0d6e7ea7de0" providerId="ADAL" clId="{E5D57600-82D1-4B14-AC7B-09E54A5C774D}" dt="2024-06-16T20:29:27.581" v="1337" actId="571"/>
          <ac:grpSpMkLst>
            <pc:docMk/>
            <pc:sldMk cId="527272197" sldId="266"/>
            <ac:grpSpMk id="103" creationId="{3B6CA5E4-FA9A-F855-C38A-E62DEE8CBDCE}"/>
          </ac:grpSpMkLst>
        </pc:grpChg>
        <pc:grpChg chg="add mod">
          <ac:chgData name="Aaliya Seyal" userId="68b9339a-9469-4e25-9d2a-d0d6e7ea7de0" providerId="ADAL" clId="{E5D57600-82D1-4B14-AC7B-09E54A5C774D}" dt="2024-06-16T20:29:27.581" v="1337" actId="571"/>
          <ac:grpSpMkLst>
            <pc:docMk/>
            <pc:sldMk cId="527272197" sldId="266"/>
            <ac:grpSpMk id="108" creationId="{EAC3E8EB-F274-6469-3846-E8D1B57376F3}"/>
          </ac:grpSpMkLst>
        </pc:grpChg>
        <pc:grpChg chg="mod">
          <ac:chgData name="Aaliya Seyal" userId="68b9339a-9469-4e25-9d2a-d0d6e7ea7de0" providerId="ADAL" clId="{E5D57600-82D1-4B14-AC7B-09E54A5C774D}" dt="2024-06-16T20:29:27.581" v="1337" actId="571"/>
          <ac:grpSpMkLst>
            <pc:docMk/>
            <pc:sldMk cId="527272197" sldId="266"/>
            <ac:grpSpMk id="109" creationId="{BFBC11EB-AE0C-16F5-2C94-88CFFD44E773}"/>
          </ac:grpSpMkLst>
        </pc:grpChg>
        <pc:grpChg chg="add mod">
          <ac:chgData name="Aaliya Seyal" userId="68b9339a-9469-4e25-9d2a-d0d6e7ea7de0" providerId="ADAL" clId="{E5D57600-82D1-4B14-AC7B-09E54A5C774D}" dt="2024-06-16T20:29:27.581" v="1337" actId="571"/>
          <ac:grpSpMkLst>
            <pc:docMk/>
            <pc:sldMk cId="527272197" sldId="266"/>
            <ac:grpSpMk id="114" creationId="{CD5AC2DA-11F8-FFCC-1CD8-9FF2E350FDE4}"/>
          </ac:grpSpMkLst>
        </pc:grpChg>
        <pc:grpChg chg="mod">
          <ac:chgData name="Aaliya Seyal" userId="68b9339a-9469-4e25-9d2a-d0d6e7ea7de0" providerId="ADAL" clId="{E5D57600-82D1-4B14-AC7B-09E54A5C774D}" dt="2024-06-16T20:29:27.581" v="1337" actId="571"/>
          <ac:grpSpMkLst>
            <pc:docMk/>
            <pc:sldMk cId="527272197" sldId="266"/>
            <ac:grpSpMk id="115" creationId="{E3226869-9F25-9E68-3448-000A1C2139B0}"/>
          </ac:grpSpMkLst>
        </pc:grpChg>
        <pc:grpChg chg="add mod">
          <ac:chgData name="Aaliya Seyal" userId="68b9339a-9469-4e25-9d2a-d0d6e7ea7de0" providerId="ADAL" clId="{E5D57600-82D1-4B14-AC7B-09E54A5C774D}" dt="2024-06-16T20:29:27.581" v="1337" actId="571"/>
          <ac:grpSpMkLst>
            <pc:docMk/>
            <pc:sldMk cId="527272197" sldId="266"/>
            <ac:grpSpMk id="120" creationId="{6BFAB17F-69B6-309B-B1E8-E455D86C1F61}"/>
          </ac:grpSpMkLst>
        </pc:grpChg>
        <pc:grpChg chg="mod">
          <ac:chgData name="Aaliya Seyal" userId="68b9339a-9469-4e25-9d2a-d0d6e7ea7de0" providerId="ADAL" clId="{E5D57600-82D1-4B14-AC7B-09E54A5C774D}" dt="2024-06-16T20:29:27.581" v="1337" actId="571"/>
          <ac:grpSpMkLst>
            <pc:docMk/>
            <pc:sldMk cId="527272197" sldId="266"/>
            <ac:grpSpMk id="121" creationId="{34394087-DE2A-4CD4-0166-27213995D6DA}"/>
          </ac:grpSpMkLst>
        </pc:grpChg>
        <pc:picChg chg="add mod">
          <ac:chgData name="Aaliya Seyal" userId="68b9339a-9469-4e25-9d2a-d0d6e7ea7de0" providerId="ADAL" clId="{E5D57600-82D1-4B14-AC7B-09E54A5C774D}" dt="2024-06-16T20:11:19.436" v="1175"/>
          <ac:picMkLst>
            <pc:docMk/>
            <pc:sldMk cId="527272197" sldId="266"/>
            <ac:picMk id="3" creationId="{3E11ED02-4AFE-F596-C17D-ABC981415225}"/>
          </ac:picMkLst>
        </pc:picChg>
        <pc:picChg chg="mod">
          <ac:chgData name="Aaliya Seyal" userId="68b9339a-9469-4e25-9d2a-d0d6e7ea7de0" providerId="ADAL" clId="{E5D57600-82D1-4B14-AC7B-09E54A5C774D}" dt="2024-06-16T20:11:19.436" v="1175"/>
          <ac:picMkLst>
            <pc:docMk/>
            <pc:sldMk cId="527272197" sldId="266"/>
            <ac:picMk id="9" creationId="{369F4CF5-597F-B5ED-B6D6-8023E8762E1C}"/>
          </ac:picMkLst>
        </pc:picChg>
        <pc:picChg chg="mod">
          <ac:chgData name="Aaliya Seyal" userId="68b9339a-9469-4e25-9d2a-d0d6e7ea7de0" providerId="ADAL" clId="{E5D57600-82D1-4B14-AC7B-09E54A5C774D}" dt="2024-06-16T20:11:19.436" v="1175"/>
          <ac:picMkLst>
            <pc:docMk/>
            <pc:sldMk cId="527272197" sldId="266"/>
            <ac:picMk id="13" creationId="{29807E6B-0A94-67A3-0496-C1B0701D7875}"/>
          </ac:picMkLst>
        </pc:picChg>
        <pc:picChg chg="mod">
          <ac:chgData name="Aaliya Seyal" userId="68b9339a-9469-4e25-9d2a-d0d6e7ea7de0" providerId="ADAL" clId="{E5D57600-82D1-4B14-AC7B-09E54A5C774D}" dt="2024-06-16T20:11:19.436" v="1175"/>
          <ac:picMkLst>
            <pc:docMk/>
            <pc:sldMk cId="527272197" sldId="266"/>
            <ac:picMk id="17" creationId="{F04ADC82-3905-B2B4-36D6-73F751455561}"/>
          </ac:picMkLst>
        </pc:picChg>
        <pc:picChg chg="mod">
          <ac:chgData name="Aaliya Seyal" userId="68b9339a-9469-4e25-9d2a-d0d6e7ea7de0" providerId="ADAL" clId="{E5D57600-82D1-4B14-AC7B-09E54A5C774D}" dt="2024-06-16T20:11:19.436" v="1175"/>
          <ac:picMkLst>
            <pc:docMk/>
            <pc:sldMk cId="527272197" sldId="266"/>
            <ac:picMk id="21" creationId="{2D4FA9B3-DB21-BC16-3094-21BCD7A4E68F}"/>
          </ac:picMkLst>
        </pc:picChg>
        <pc:picChg chg="mod">
          <ac:chgData name="Aaliya Seyal" userId="68b9339a-9469-4e25-9d2a-d0d6e7ea7de0" providerId="ADAL" clId="{E5D57600-82D1-4B14-AC7B-09E54A5C774D}" dt="2024-06-16T20:11:19.436" v="1175"/>
          <ac:picMkLst>
            <pc:docMk/>
            <pc:sldMk cId="527272197" sldId="266"/>
            <ac:picMk id="25" creationId="{8019133C-85B7-F219-6B15-2C9D60884032}"/>
          </ac:picMkLst>
        </pc:picChg>
        <pc:picChg chg="add mod">
          <ac:chgData name="Aaliya Seyal" userId="68b9339a-9469-4e25-9d2a-d0d6e7ea7de0" providerId="ADAL" clId="{E5D57600-82D1-4B14-AC7B-09E54A5C774D}" dt="2024-06-16T20:11:19.436" v="1175"/>
          <ac:picMkLst>
            <pc:docMk/>
            <pc:sldMk cId="527272197" sldId="266"/>
            <ac:picMk id="39" creationId="{4A52F5A4-FF46-1E9F-75A6-378AB1615985}"/>
          </ac:picMkLst>
        </pc:picChg>
        <pc:picChg chg="mod">
          <ac:chgData name="Aaliya Seyal" userId="68b9339a-9469-4e25-9d2a-d0d6e7ea7de0" providerId="ADAL" clId="{E5D57600-82D1-4B14-AC7B-09E54A5C774D}" dt="2024-06-16T20:13:40.174" v="1184"/>
          <ac:picMkLst>
            <pc:docMk/>
            <pc:sldMk cId="527272197" sldId="266"/>
            <ac:picMk id="53" creationId="{0F29DF48-0287-EE9F-95E8-60CC20E369F3}"/>
          </ac:picMkLst>
        </pc:picChg>
        <pc:picChg chg="mod">
          <ac:chgData name="Aaliya Seyal" userId="68b9339a-9469-4e25-9d2a-d0d6e7ea7de0" providerId="ADAL" clId="{E5D57600-82D1-4B14-AC7B-09E54A5C774D}" dt="2024-06-16T20:15:30.767" v="1202"/>
          <ac:picMkLst>
            <pc:docMk/>
            <pc:sldMk cId="527272197" sldId="266"/>
            <ac:picMk id="61" creationId="{302B1E9A-7E44-9BF4-ACEC-541711837BC4}"/>
          </ac:picMkLst>
        </pc:picChg>
        <pc:picChg chg="add mod">
          <ac:chgData name="Aaliya Seyal" userId="68b9339a-9469-4e25-9d2a-d0d6e7ea7de0" providerId="ADAL" clId="{E5D57600-82D1-4B14-AC7B-09E54A5C774D}" dt="2024-06-16T20:29:44.996" v="1338" actId="1076"/>
          <ac:picMkLst>
            <pc:docMk/>
            <pc:sldMk cId="527272197" sldId="266"/>
            <ac:picMk id="65" creationId="{51208963-2BFB-69CF-3BB4-4A6F41AC4FD4}"/>
          </ac:picMkLst>
        </pc:picChg>
        <pc:picChg chg="mod">
          <ac:chgData name="Aaliya Seyal" userId="68b9339a-9469-4e25-9d2a-d0d6e7ea7de0" providerId="ADAL" clId="{E5D57600-82D1-4B14-AC7B-09E54A5C774D}" dt="2024-06-16T20:19:00.929" v="1234"/>
          <ac:picMkLst>
            <pc:docMk/>
            <pc:sldMk cId="527272197" sldId="266"/>
            <ac:picMk id="70" creationId="{D4113D0F-682D-ED59-4A23-87D39E9880D0}"/>
          </ac:picMkLst>
        </pc:picChg>
        <pc:picChg chg="mod">
          <ac:chgData name="Aaliya Seyal" userId="68b9339a-9469-4e25-9d2a-d0d6e7ea7de0" providerId="ADAL" clId="{E5D57600-82D1-4B14-AC7B-09E54A5C774D}" dt="2024-06-16T20:21:52.036" v="1259"/>
          <ac:picMkLst>
            <pc:docMk/>
            <pc:sldMk cId="527272197" sldId="266"/>
            <ac:picMk id="76" creationId="{09118487-DF96-D1C3-AE4B-259C33272772}"/>
          </ac:picMkLst>
        </pc:picChg>
        <pc:picChg chg="mod">
          <ac:chgData name="Aaliya Seyal" userId="68b9339a-9469-4e25-9d2a-d0d6e7ea7de0" providerId="ADAL" clId="{E5D57600-82D1-4B14-AC7B-09E54A5C774D}" dt="2024-06-16T20:23:39.256" v="1269"/>
          <ac:picMkLst>
            <pc:docMk/>
            <pc:sldMk cId="527272197" sldId="266"/>
            <ac:picMk id="82" creationId="{0B2B74CC-A49D-9A25-ADBB-088AB8697A7D}"/>
          </ac:picMkLst>
        </pc:picChg>
        <pc:picChg chg="mod">
          <ac:chgData name="Aaliya Seyal" userId="68b9339a-9469-4e25-9d2a-d0d6e7ea7de0" providerId="ADAL" clId="{E5D57600-82D1-4B14-AC7B-09E54A5C774D}" dt="2024-06-16T20:24:36.149" v="1284"/>
          <ac:picMkLst>
            <pc:docMk/>
            <pc:sldMk cId="527272197" sldId="266"/>
            <ac:picMk id="88" creationId="{8AADC3D4-DA45-980D-5139-D72E6300384A}"/>
          </ac:picMkLst>
        </pc:picChg>
        <pc:picChg chg="mod">
          <ac:chgData name="Aaliya Seyal" userId="68b9339a-9469-4e25-9d2a-d0d6e7ea7de0" providerId="ADAL" clId="{E5D57600-82D1-4B14-AC7B-09E54A5C774D}" dt="2024-06-16T20:29:27.581" v="1337" actId="571"/>
          <ac:picMkLst>
            <pc:docMk/>
            <pc:sldMk cId="527272197" sldId="266"/>
            <ac:picMk id="95" creationId="{0BB4B172-0190-77C5-C82E-BC36D069A972}"/>
          </ac:picMkLst>
        </pc:picChg>
        <pc:picChg chg="add mod">
          <ac:chgData name="Aaliya Seyal" userId="68b9339a-9469-4e25-9d2a-d0d6e7ea7de0" providerId="ADAL" clId="{E5D57600-82D1-4B14-AC7B-09E54A5C774D}" dt="2024-06-16T20:29:27.581" v="1337" actId="571"/>
          <ac:picMkLst>
            <pc:docMk/>
            <pc:sldMk cId="527272197" sldId="266"/>
            <ac:picMk id="99" creationId="{4EAAC968-26D2-F4E9-94AF-B61F49DF89AA}"/>
          </ac:picMkLst>
        </pc:picChg>
        <pc:picChg chg="mod">
          <ac:chgData name="Aaliya Seyal" userId="68b9339a-9469-4e25-9d2a-d0d6e7ea7de0" providerId="ADAL" clId="{E5D57600-82D1-4B14-AC7B-09E54A5C774D}" dt="2024-06-16T20:29:27.581" v="1337" actId="571"/>
          <ac:picMkLst>
            <pc:docMk/>
            <pc:sldMk cId="527272197" sldId="266"/>
            <ac:picMk id="104" creationId="{4B2B1926-7272-81C7-3B9E-A7003B69A2E4}"/>
          </ac:picMkLst>
        </pc:picChg>
        <pc:picChg chg="mod">
          <ac:chgData name="Aaliya Seyal" userId="68b9339a-9469-4e25-9d2a-d0d6e7ea7de0" providerId="ADAL" clId="{E5D57600-82D1-4B14-AC7B-09E54A5C774D}" dt="2024-06-16T20:29:27.581" v="1337" actId="571"/>
          <ac:picMkLst>
            <pc:docMk/>
            <pc:sldMk cId="527272197" sldId="266"/>
            <ac:picMk id="110" creationId="{8E9BBDDF-D0E0-C136-2F91-76E7C01AB23D}"/>
          </ac:picMkLst>
        </pc:picChg>
        <pc:picChg chg="mod">
          <ac:chgData name="Aaliya Seyal" userId="68b9339a-9469-4e25-9d2a-d0d6e7ea7de0" providerId="ADAL" clId="{E5D57600-82D1-4B14-AC7B-09E54A5C774D}" dt="2024-06-16T20:29:27.581" v="1337" actId="571"/>
          <ac:picMkLst>
            <pc:docMk/>
            <pc:sldMk cId="527272197" sldId="266"/>
            <ac:picMk id="116" creationId="{968348BF-B657-D145-697B-809F7BA9714E}"/>
          </ac:picMkLst>
        </pc:picChg>
        <pc:picChg chg="mod">
          <ac:chgData name="Aaliya Seyal" userId="68b9339a-9469-4e25-9d2a-d0d6e7ea7de0" providerId="ADAL" clId="{E5D57600-82D1-4B14-AC7B-09E54A5C774D}" dt="2024-06-16T20:29:27.581" v="1337" actId="571"/>
          <ac:picMkLst>
            <pc:docMk/>
            <pc:sldMk cId="527272197" sldId="266"/>
            <ac:picMk id="122" creationId="{21B0B59C-35BF-DDD8-C888-0BE4E8E18981}"/>
          </ac:picMkLst>
        </pc:picChg>
      </pc:sldChg>
      <pc:sldChg chg="add del">
        <pc:chgData name="Aaliya Seyal" userId="68b9339a-9469-4e25-9d2a-d0d6e7ea7de0" providerId="ADAL" clId="{E5D57600-82D1-4B14-AC7B-09E54A5C774D}" dt="2024-06-16T20:21:33.056" v="1258" actId="47"/>
        <pc:sldMkLst>
          <pc:docMk/>
          <pc:sldMk cId="0" sldId="267"/>
        </pc:sldMkLst>
      </pc:sldChg>
      <pc:sldChg chg="addSp modSp mod">
        <pc:chgData name="Aaliya Seyal" userId="68b9339a-9469-4e25-9d2a-d0d6e7ea7de0" providerId="ADAL" clId="{E5D57600-82D1-4B14-AC7B-09E54A5C774D}" dt="2024-06-16T21:11:49.289" v="1750" actId="113"/>
        <pc:sldMkLst>
          <pc:docMk/>
          <pc:sldMk cId="3884084626" sldId="267"/>
        </pc:sldMkLst>
        <pc:spChg chg="mod">
          <ac:chgData name="Aaliya Seyal" userId="68b9339a-9469-4e25-9d2a-d0d6e7ea7de0" providerId="ADAL" clId="{E5D57600-82D1-4B14-AC7B-09E54A5C774D}" dt="2024-06-16T20:53:26.683" v="1603" actId="20577"/>
          <ac:spMkLst>
            <pc:docMk/>
            <pc:sldMk cId="3884084626" sldId="267"/>
            <ac:spMk id="2" creationId="{9559AA53-0513-A295-DC8E-1B59B7D6BC4F}"/>
          </ac:spMkLst>
        </pc:spChg>
        <pc:spChg chg="mod">
          <ac:chgData name="Aaliya Seyal" userId="68b9339a-9469-4e25-9d2a-d0d6e7ea7de0" providerId="ADAL" clId="{E5D57600-82D1-4B14-AC7B-09E54A5C774D}" dt="2024-06-16T21:11:49.289" v="1750" actId="113"/>
          <ac:spMkLst>
            <pc:docMk/>
            <pc:sldMk cId="3884084626" sldId="267"/>
            <ac:spMk id="3" creationId="{B1A00AB8-97F9-F2F1-18B2-5DDCCA0E5D6A}"/>
          </ac:spMkLst>
        </pc:spChg>
        <pc:spChg chg="add mod">
          <ac:chgData name="Aaliya Seyal" userId="68b9339a-9469-4e25-9d2a-d0d6e7ea7de0" providerId="ADAL" clId="{E5D57600-82D1-4B14-AC7B-09E54A5C774D}" dt="2024-06-16T21:11:40.532" v="1748" actId="113"/>
          <ac:spMkLst>
            <pc:docMk/>
            <pc:sldMk cId="3884084626" sldId="267"/>
            <ac:spMk id="4" creationId="{9DAB7672-ED04-1EFE-D573-782E5540D222}"/>
          </ac:spMkLst>
        </pc:spChg>
        <pc:picChg chg="mod">
          <ac:chgData name="Aaliya Seyal" userId="68b9339a-9469-4e25-9d2a-d0d6e7ea7de0" providerId="ADAL" clId="{E5D57600-82D1-4B14-AC7B-09E54A5C774D}" dt="2024-06-16T20:53:20.786" v="1601" actId="1076"/>
          <ac:picMkLst>
            <pc:docMk/>
            <pc:sldMk cId="3884084626" sldId="267"/>
            <ac:picMk id="9" creationId="{24698622-1A12-2B9A-1D49-CCF5C67C315C}"/>
          </ac:picMkLst>
        </pc:picChg>
      </pc:sldChg>
      <pc:sldChg chg="addSp modSp mod">
        <pc:chgData name="Aaliya Seyal" userId="68b9339a-9469-4e25-9d2a-d0d6e7ea7de0" providerId="ADAL" clId="{E5D57600-82D1-4B14-AC7B-09E54A5C774D}" dt="2024-06-16T21:06:04.356" v="1717" actId="1076"/>
        <pc:sldMkLst>
          <pc:docMk/>
          <pc:sldMk cId="2717107307" sldId="268"/>
        </pc:sldMkLst>
        <pc:spChg chg="add mod">
          <ac:chgData name="Aaliya Seyal" userId="68b9339a-9469-4e25-9d2a-d0d6e7ea7de0" providerId="ADAL" clId="{E5D57600-82D1-4B14-AC7B-09E54A5C774D}" dt="2024-06-16T21:05:52.308" v="1716" actId="255"/>
          <ac:spMkLst>
            <pc:docMk/>
            <pc:sldMk cId="2717107307" sldId="268"/>
            <ac:spMk id="4" creationId="{45376EED-54B9-BFCA-A08C-1A24C7D2AF19}"/>
          </ac:spMkLst>
        </pc:spChg>
        <pc:spChg chg="mod">
          <ac:chgData name="Aaliya Seyal" userId="68b9339a-9469-4e25-9d2a-d0d6e7ea7de0" providerId="ADAL" clId="{E5D57600-82D1-4B14-AC7B-09E54A5C774D}" dt="2024-06-16T21:05:37.154" v="1714" actId="255"/>
          <ac:spMkLst>
            <pc:docMk/>
            <pc:sldMk cId="2717107307" sldId="268"/>
            <ac:spMk id="5" creationId="{C6B9892D-02EE-E278-C607-92BCFBEF11FA}"/>
          </ac:spMkLst>
        </pc:spChg>
        <pc:spChg chg="add mod">
          <ac:chgData name="Aaliya Seyal" userId="68b9339a-9469-4e25-9d2a-d0d6e7ea7de0" providerId="ADAL" clId="{E5D57600-82D1-4B14-AC7B-09E54A5C774D}" dt="2024-06-16T21:06:04.356" v="1717" actId="1076"/>
          <ac:spMkLst>
            <pc:docMk/>
            <pc:sldMk cId="2717107307" sldId="268"/>
            <ac:spMk id="9" creationId="{39EFF0CC-1680-CD7A-2AFC-9E68A3A6908E}"/>
          </ac:spMkLst>
        </pc:spChg>
      </pc:sldChg>
      <pc:sldMasterChg chg="del delSldLayout">
        <pc:chgData name="Aaliya Seyal" userId="68b9339a-9469-4e25-9d2a-d0d6e7ea7de0" providerId="ADAL" clId="{E5D57600-82D1-4B14-AC7B-09E54A5C774D}" dt="2024-06-16T20:21:33.056" v="1258" actId="47"/>
        <pc:sldMasterMkLst>
          <pc:docMk/>
          <pc:sldMasterMk cId="2381006961" sldId="2147483665"/>
        </pc:sldMasterMkLst>
        <pc:sldLayoutChg chg="del">
          <pc:chgData name="Aaliya Seyal" userId="68b9339a-9469-4e25-9d2a-d0d6e7ea7de0" providerId="ADAL" clId="{E5D57600-82D1-4B14-AC7B-09E54A5C774D}" dt="2024-06-16T20:21:33.056" v="1258" actId="47"/>
          <pc:sldLayoutMkLst>
            <pc:docMk/>
            <pc:sldMasterMk cId="2381006961" sldId="2147483665"/>
            <pc:sldLayoutMk cId="1828074587" sldId="2147483666"/>
          </pc:sldLayoutMkLst>
        </pc:sldLayoutChg>
        <pc:sldLayoutChg chg="del">
          <pc:chgData name="Aaliya Seyal" userId="68b9339a-9469-4e25-9d2a-d0d6e7ea7de0" providerId="ADAL" clId="{E5D57600-82D1-4B14-AC7B-09E54A5C774D}" dt="2024-06-16T20:21:33.056" v="1258" actId="47"/>
          <pc:sldLayoutMkLst>
            <pc:docMk/>
            <pc:sldMasterMk cId="2381006961" sldId="2147483665"/>
            <pc:sldLayoutMk cId="1383503868" sldId="2147483667"/>
          </pc:sldLayoutMkLst>
        </pc:sldLayoutChg>
        <pc:sldLayoutChg chg="del">
          <pc:chgData name="Aaliya Seyal" userId="68b9339a-9469-4e25-9d2a-d0d6e7ea7de0" providerId="ADAL" clId="{E5D57600-82D1-4B14-AC7B-09E54A5C774D}" dt="2024-06-16T20:21:33.056" v="1258" actId="47"/>
          <pc:sldLayoutMkLst>
            <pc:docMk/>
            <pc:sldMasterMk cId="2381006961" sldId="2147483665"/>
            <pc:sldLayoutMk cId="2215202098" sldId="2147483668"/>
          </pc:sldLayoutMkLst>
        </pc:sldLayoutChg>
        <pc:sldLayoutChg chg="del">
          <pc:chgData name="Aaliya Seyal" userId="68b9339a-9469-4e25-9d2a-d0d6e7ea7de0" providerId="ADAL" clId="{E5D57600-82D1-4B14-AC7B-09E54A5C774D}" dt="2024-06-16T20:21:33.056" v="1258" actId="47"/>
          <pc:sldLayoutMkLst>
            <pc:docMk/>
            <pc:sldMasterMk cId="2381006961" sldId="2147483665"/>
            <pc:sldLayoutMk cId="2418712191" sldId="2147483669"/>
          </pc:sldLayoutMkLst>
        </pc:sldLayoutChg>
        <pc:sldLayoutChg chg="del">
          <pc:chgData name="Aaliya Seyal" userId="68b9339a-9469-4e25-9d2a-d0d6e7ea7de0" providerId="ADAL" clId="{E5D57600-82D1-4B14-AC7B-09E54A5C774D}" dt="2024-06-16T20:21:33.056" v="1258" actId="47"/>
          <pc:sldLayoutMkLst>
            <pc:docMk/>
            <pc:sldMasterMk cId="2381006961" sldId="2147483665"/>
            <pc:sldLayoutMk cId="3275455092" sldId="2147483670"/>
          </pc:sldLayoutMkLst>
        </pc:sldLayoutChg>
        <pc:sldLayoutChg chg="del">
          <pc:chgData name="Aaliya Seyal" userId="68b9339a-9469-4e25-9d2a-d0d6e7ea7de0" providerId="ADAL" clId="{E5D57600-82D1-4B14-AC7B-09E54A5C774D}" dt="2024-06-16T20:21:33.056" v="1258" actId="47"/>
          <pc:sldLayoutMkLst>
            <pc:docMk/>
            <pc:sldMasterMk cId="2381006961" sldId="2147483665"/>
            <pc:sldLayoutMk cId="882830854" sldId="2147483671"/>
          </pc:sldLayoutMkLst>
        </pc:sldLayoutChg>
        <pc:sldLayoutChg chg="del">
          <pc:chgData name="Aaliya Seyal" userId="68b9339a-9469-4e25-9d2a-d0d6e7ea7de0" providerId="ADAL" clId="{E5D57600-82D1-4B14-AC7B-09E54A5C774D}" dt="2024-06-16T20:21:33.056" v="1258" actId="47"/>
          <pc:sldLayoutMkLst>
            <pc:docMk/>
            <pc:sldMasterMk cId="2381006961" sldId="2147483665"/>
            <pc:sldLayoutMk cId="1251223395" sldId="2147483672"/>
          </pc:sldLayoutMkLst>
        </pc:sldLayoutChg>
        <pc:sldLayoutChg chg="del">
          <pc:chgData name="Aaliya Seyal" userId="68b9339a-9469-4e25-9d2a-d0d6e7ea7de0" providerId="ADAL" clId="{E5D57600-82D1-4B14-AC7B-09E54A5C774D}" dt="2024-06-16T20:21:33.056" v="1258" actId="47"/>
          <pc:sldLayoutMkLst>
            <pc:docMk/>
            <pc:sldMasterMk cId="2381006961" sldId="2147483665"/>
            <pc:sldLayoutMk cId="1264799515" sldId="2147483673"/>
          </pc:sldLayoutMkLst>
        </pc:sldLayoutChg>
        <pc:sldLayoutChg chg="del">
          <pc:chgData name="Aaliya Seyal" userId="68b9339a-9469-4e25-9d2a-d0d6e7ea7de0" providerId="ADAL" clId="{E5D57600-82D1-4B14-AC7B-09E54A5C774D}" dt="2024-06-16T20:21:33.056" v="1258" actId="47"/>
          <pc:sldLayoutMkLst>
            <pc:docMk/>
            <pc:sldMasterMk cId="2381006961" sldId="2147483665"/>
            <pc:sldLayoutMk cId="2639450513" sldId="2147483674"/>
          </pc:sldLayoutMkLst>
        </pc:sldLayoutChg>
        <pc:sldLayoutChg chg="del">
          <pc:chgData name="Aaliya Seyal" userId="68b9339a-9469-4e25-9d2a-d0d6e7ea7de0" providerId="ADAL" clId="{E5D57600-82D1-4B14-AC7B-09E54A5C774D}" dt="2024-06-16T20:21:33.056" v="1258" actId="47"/>
          <pc:sldLayoutMkLst>
            <pc:docMk/>
            <pc:sldMasterMk cId="2381006961" sldId="2147483665"/>
            <pc:sldLayoutMk cId="32204510" sldId="2147483675"/>
          </pc:sldLayoutMkLst>
        </pc:sldLayoutChg>
        <pc:sldLayoutChg chg="del">
          <pc:chgData name="Aaliya Seyal" userId="68b9339a-9469-4e25-9d2a-d0d6e7ea7de0" providerId="ADAL" clId="{E5D57600-82D1-4B14-AC7B-09E54A5C774D}" dt="2024-06-16T20:21:33.056" v="1258" actId="47"/>
          <pc:sldLayoutMkLst>
            <pc:docMk/>
            <pc:sldMasterMk cId="2381006961" sldId="2147483665"/>
            <pc:sldLayoutMk cId="3387674248" sldId="214748367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D11AA3-D79B-4534-B791-4159633638B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F8C2713-24BF-47CB-812B-1B289A697544}">
      <dgm:prSet/>
      <dgm:spPr>
        <a:solidFill>
          <a:srgbClr val="00728F"/>
        </a:solidFill>
      </dgm:spPr>
      <dgm:t>
        <a:bodyPr/>
        <a:lstStyle/>
        <a:p>
          <a:r>
            <a:rPr lang="en-GB" dirty="0"/>
            <a:t>Established in 1989 </a:t>
          </a:r>
        </a:p>
      </dgm:t>
    </dgm:pt>
    <dgm:pt modelId="{29D053B2-D88C-41EB-B28A-AC552FE40811}" type="parTrans" cxnId="{E75411DB-515E-446B-945A-5235C360CD0D}">
      <dgm:prSet/>
      <dgm:spPr/>
      <dgm:t>
        <a:bodyPr/>
        <a:lstStyle/>
        <a:p>
          <a:endParaRPr lang="en-GB"/>
        </a:p>
      </dgm:t>
    </dgm:pt>
    <dgm:pt modelId="{89FD82B5-382F-45DB-8A34-4E9804B0E633}" type="sibTrans" cxnId="{E75411DB-515E-446B-945A-5235C360CD0D}">
      <dgm:prSet/>
      <dgm:spPr/>
      <dgm:t>
        <a:bodyPr/>
        <a:lstStyle/>
        <a:p>
          <a:endParaRPr lang="en-GB"/>
        </a:p>
      </dgm:t>
    </dgm:pt>
    <dgm:pt modelId="{E994029A-7CE5-4C4D-9C94-9F75E5E54FE2}">
      <dgm:prSet/>
      <dgm:spPr/>
      <dgm:t>
        <a:bodyPr/>
        <a:lstStyle/>
        <a:p>
          <a:pPr algn="l">
            <a:buFontTx/>
            <a:buNone/>
          </a:pPr>
          <a:r>
            <a:rPr lang="en-GB" dirty="0"/>
            <a:t>LSA is a law centre and dedicated charity with expertise in social welfare law, championing social justice for all. Our offices are based in Glasgow and Greenock with outreaches as required. </a:t>
          </a:r>
        </a:p>
      </dgm:t>
    </dgm:pt>
    <dgm:pt modelId="{072D75B9-1928-4CB4-92EF-7EC9704DDF28}" type="parTrans" cxnId="{0102F0A3-7FE2-4D3C-BF72-F2E429BFBBB5}">
      <dgm:prSet/>
      <dgm:spPr/>
      <dgm:t>
        <a:bodyPr/>
        <a:lstStyle/>
        <a:p>
          <a:endParaRPr lang="en-GB"/>
        </a:p>
      </dgm:t>
    </dgm:pt>
    <dgm:pt modelId="{F2E5BEEB-E2EB-4F31-8398-3B2E88CF0170}" type="sibTrans" cxnId="{0102F0A3-7FE2-4D3C-BF72-F2E429BFBBB5}">
      <dgm:prSet/>
      <dgm:spPr/>
      <dgm:t>
        <a:bodyPr/>
        <a:lstStyle/>
        <a:p>
          <a:endParaRPr lang="en-GB"/>
        </a:p>
      </dgm:t>
    </dgm:pt>
    <dgm:pt modelId="{AF3A7274-1AAF-4A73-8369-C9730D2A142A}">
      <dgm:prSet/>
      <dgm:spPr>
        <a:solidFill>
          <a:srgbClr val="00728F"/>
        </a:solidFill>
      </dgm:spPr>
      <dgm:t>
        <a:bodyPr/>
        <a:lstStyle/>
        <a:p>
          <a:r>
            <a:rPr lang="en-GB" dirty="0"/>
            <a:t>Our Impact </a:t>
          </a:r>
        </a:p>
      </dgm:t>
    </dgm:pt>
    <dgm:pt modelId="{3B17C600-7ADE-4C1C-915D-A39DDF904806}" type="parTrans" cxnId="{C88C7A16-D9D6-4238-BE1E-BE5C980186D1}">
      <dgm:prSet/>
      <dgm:spPr/>
      <dgm:t>
        <a:bodyPr/>
        <a:lstStyle/>
        <a:p>
          <a:endParaRPr lang="en-GB"/>
        </a:p>
      </dgm:t>
    </dgm:pt>
    <dgm:pt modelId="{BD499957-AF45-4D1A-80EF-F50AFA5CC5D7}" type="sibTrans" cxnId="{C88C7A16-D9D6-4238-BE1E-BE5C980186D1}">
      <dgm:prSet/>
      <dgm:spPr/>
      <dgm:t>
        <a:bodyPr/>
        <a:lstStyle/>
        <a:p>
          <a:endParaRPr lang="en-GB"/>
        </a:p>
      </dgm:t>
    </dgm:pt>
    <dgm:pt modelId="{DDB2ED34-12EB-48DC-8F27-87793195E490}">
      <dgm:prSet/>
      <dgm:spPr>
        <a:solidFill>
          <a:srgbClr val="00728F"/>
        </a:solidFill>
      </dgm:spPr>
      <dgm:t>
        <a:bodyPr/>
        <a:lstStyle/>
        <a:p>
          <a:r>
            <a:rPr lang="en-GB" dirty="0"/>
            <a:t>Our Services</a:t>
          </a:r>
        </a:p>
      </dgm:t>
    </dgm:pt>
    <dgm:pt modelId="{AE9D6FA1-D2D7-4D0C-86A9-38F40E35F1EE}" type="parTrans" cxnId="{508F359F-A303-49A5-9ED5-1F5E69A8578E}">
      <dgm:prSet/>
      <dgm:spPr/>
      <dgm:t>
        <a:bodyPr/>
        <a:lstStyle/>
        <a:p>
          <a:endParaRPr lang="en-GB"/>
        </a:p>
      </dgm:t>
    </dgm:pt>
    <dgm:pt modelId="{A4A55DDD-4413-4F33-9A2E-14CD777A2C34}" type="sibTrans" cxnId="{508F359F-A303-49A5-9ED5-1F5E69A8578E}">
      <dgm:prSet/>
      <dgm:spPr/>
      <dgm:t>
        <a:bodyPr/>
        <a:lstStyle/>
        <a:p>
          <a:endParaRPr lang="en-GB"/>
        </a:p>
      </dgm:t>
    </dgm:pt>
    <dgm:pt modelId="{1E06DC49-8422-4BB4-8085-4ACA23F444A8}">
      <dgm:prSet/>
      <dgm:spPr/>
      <dgm:t>
        <a:bodyPr/>
        <a:lstStyle/>
        <a:p>
          <a:pPr>
            <a:buFontTx/>
            <a:buNone/>
          </a:pPr>
          <a:r>
            <a:rPr lang="en-GB" dirty="0"/>
            <a:t>Offer expert legal advice and representation, ensuring those experiencing disadvantage have someone on their side to protect their legal rights. </a:t>
          </a:r>
        </a:p>
      </dgm:t>
    </dgm:pt>
    <dgm:pt modelId="{A0F95E52-714A-4893-B35C-E4DE46BFD5E2}" type="parTrans" cxnId="{8AD67970-ACC3-44F7-A9C4-5A9395A3EDF1}">
      <dgm:prSet/>
      <dgm:spPr/>
      <dgm:t>
        <a:bodyPr/>
        <a:lstStyle/>
        <a:p>
          <a:endParaRPr lang="en-GB"/>
        </a:p>
      </dgm:t>
    </dgm:pt>
    <dgm:pt modelId="{D7743DC5-DCD4-4206-BD53-68811242E932}" type="sibTrans" cxnId="{8AD67970-ACC3-44F7-A9C4-5A9395A3EDF1}">
      <dgm:prSet/>
      <dgm:spPr/>
      <dgm:t>
        <a:bodyPr/>
        <a:lstStyle/>
        <a:p>
          <a:endParaRPr lang="en-GB"/>
        </a:p>
      </dgm:t>
    </dgm:pt>
    <dgm:pt modelId="{8A10168D-649D-4845-BB88-A0DD251B9363}">
      <dgm:prSet/>
      <dgm:spPr/>
      <dgm:t>
        <a:bodyPr/>
        <a:lstStyle/>
        <a:p>
          <a:pPr>
            <a:buFontTx/>
            <a:buNone/>
          </a:pPr>
          <a:r>
            <a:rPr lang="en-GB" dirty="0"/>
            <a:t>Apply innovative legal solutions to advance legal rights and address systemic failures.</a:t>
          </a:r>
        </a:p>
      </dgm:t>
    </dgm:pt>
    <dgm:pt modelId="{7C0B366A-A118-451C-9848-BD0392C26FB1}" type="parTrans" cxnId="{E1FCE01D-28B9-4DC9-9A9A-B39E335271B5}">
      <dgm:prSet/>
      <dgm:spPr/>
      <dgm:t>
        <a:bodyPr/>
        <a:lstStyle/>
        <a:p>
          <a:endParaRPr lang="en-GB"/>
        </a:p>
      </dgm:t>
    </dgm:pt>
    <dgm:pt modelId="{7CD6C79F-C254-47A2-9804-A61E1A7A9538}" type="sibTrans" cxnId="{E1FCE01D-28B9-4DC9-9A9A-B39E335271B5}">
      <dgm:prSet/>
      <dgm:spPr/>
      <dgm:t>
        <a:bodyPr/>
        <a:lstStyle/>
        <a:p>
          <a:endParaRPr lang="en-GB"/>
        </a:p>
      </dgm:t>
    </dgm:pt>
    <dgm:pt modelId="{21CF5EDC-1611-47D7-B198-0DC5404AE058}" type="pres">
      <dgm:prSet presAssocID="{BAD11AA3-D79B-4534-B791-4159633638BA}" presName="linearFlow" presStyleCnt="0">
        <dgm:presLayoutVars>
          <dgm:dir/>
          <dgm:animLvl val="lvl"/>
          <dgm:resizeHandles val="exact"/>
        </dgm:presLayoutVars>
      </dgm:prSet>
      <dgm:spPr/>
    </dgm:pt>
    <dgm:pt modelId="{86AD2C1D-1B20-492B-B2FC-4626B1FE7652}" type="pres">
      <dgm:prSet presAssocID="{DF8C2713-24BF-47CB-812B-1B289A697544}" presName="composite" presStyleCnt="0"/>
      <dgm:spPr/>
    </dgm:pt>
    <dgm:pt modelId="{E431CDBA-75A3-42C9-B624-DBE346D9782F}" type="pres">
      <dgm:prSet presAssocID="{DF8C2713-24BF-47CB-812B-1B289A69754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4687100-DFE7-4E8A-8E65-857CCCD6D4CE}" type="pres">
      <dgm:prSet presAssocID="{DF8C2713-24BF-47CB-812B-1B289A697544}" presName="descendantText" presStyleLbl="alignAcc1" presStyleIdx="0" presStyleCnt="3">
        <dgm:presLayoutVars>
          <dgm:bulletEnabled val="1"/>
        </dgm:presLayoutVars>
      </dgm:prSet>
      <dgm:spPr/>
    </dgm:pt>
    <dgm:pt modelId="{8D162ECF-886B-468E-B7AC-BB7A843F8554}" type="pres">
      <dgm:prSet presAssocID="{89FD82B5-382F-45DB-8A34-4E9804B0E633}" presName="sp" presStyleCnt="0"/>
      <dgm:spPr/>
    </dgm:pt>
    <dgm:pt modelId="{A37F8810-4D8B-466C-87C2-C6B8F36019A6}" type="pres">
      <dgm:prSet presAssocID="{DDB2ED34-12EB-48DC-8F27-87793195E490}" presName="composite" presStyleCnt="0"/>
      <dgm:spPr/>
    </dgm:pt>
    <dgm:pt modelId="{34D30E6D-EB03-41C3-B4C8-1D10A34D7CF4}" type="pres">
      <dgm:prSet presAssocID="{DDB2ED34-12EB-48DC-8F27-87793195E49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1F5C825-079D-4A98-B906-68EC43193AB0}" type="pres">
      <dgm:prSet presAssocID="{DDB2ED34-12EB-48DC-8F27-87793195E490}" presName="descendantText" presStyleLbl="alignAcc1" presStyleIdx="1" presStyleCnt="3">
        <dgm:presLayoutVars>
          <dgm:bulletEnabled val="1"/>
        </dgm:presLayoutVars>
      </dgm:prSet>
      <dgm:spPr/>
    </dgm:pt>
    <dgm:pt modelId="{184804E5-8A1E-485E-8416-11E36ED9F1A6}" type="pres">
      <dgm:prSet presAssocID="{A4A55DDD-4413-4F33-9A2E-14CD777A2C34}" presName="sp" presStyleCnt="0"/>
      <dgm:spPr/>
    </dgm:pt>
    <dgm:pt modelId="{EA5D2D8B-8C43-4583-99A4-B250B61A2181}" type="pres">
      <dgm:prSet presAssocID="{AF3A7274-1AAF-4A73-8369-C9730D2A142A}" presName="composite" presStyleCnt="0"/>
      <dgm:spPr/>
    </dgm:pt>
    <dgm:pt modelId="{D12529B2-4184-43BE-A821-50195DEF0342}" type="pres">
      <dgm:prSet presAssocID="{AF3A7274-1AAF-4A73-8369-C9730D2A142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4508FEA-5FDC-48F2-8992-920F3DE58CA3}" type="pres">
      <dgm:prSet presAssocID="{AF3A7274-1AAF-4A73-8369-C9730D2A142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2731214-0C33-4CF8-BAC2-BFF14B2CC1CD}" type="presOf" srcId="{8A10168D-649D-4845-BB88-A0DD251B9363}" destId="{74508FEA-5FDC-48F2-8992-920F3DE58CA3}" srcOrd="0" destOrd="0" presId="urn:microsoft.com/office/officeart/2005/8/layout/chevron2"/>
    <dgm:cxn modelId="{C88C7A16-D9D6-4238-BE1E-BE5C980186D1}" srcId="{BAD11AA3-D79B-4534-B791-4159633638BA}" destId="{AF3A7274-1AAF-4A73-8369-C9730D2A142A}" srcOrd="2" destOrd="0" parTransId="{3B17C600-7ADE-4C1C-915D-A39DDF904806}" sibTransId="{BD499957-AF45-4D1A-80EF-F50AFA5CC5D7}"/>
    <dgm:cxn modelId="{E1FCE01D-28B9-4DC9-9A9A-B39E335271B5}" srcId="{AF3A7274-1AAF-4A73-8369-C9730D2A142A}" destId="{8A10168D-649D-4845-BB88-A0DD251B9363}" srcOrd="0" destOrd="0" parTransId="{7C0B366A-A118-451C-9848-BD0392C26FB1}" sibTransId="{7CD6C79F-C254-47A2-9804-A61E1A7A9538}"/>
    <dgm:cxn modelId="{75927062-9A7F-413C-B1FA-B1BCA2A1F46D}" type="presOf" srcId="{AF3A7274-1AAF-4A73-8369-C9730D2A142A}" destId="{D12529B2-4184-43BE-A821-50195DEF0342}" srcOrd="0" destOrd="0" presId="urn:microsoft.com/office/officeart/2005/8/layout/chevron2"/>
    <dgm:cxn modelId="{8AD67970-ACC3-44F7-A9C4-5A9395A3EDF1}" srcId="{DDB2ED34-12EB-48DC-8F27-87793195E490}" destId="{1E06DC49-8422-4BB4-8085-4ACA23F444A8}" srcOrd="0" destOrd="0" parTransId="{A0F95E52-714A-4893-B35C-E4DE46BFD5E2}" sibTransId="{D7743DC5-DCD4-4206-BD53-68811242E932}"/>
    <dgm:cxn modelId="{F470F69D-A9D5-4DC5-B9AE-7436A5EA32DC}" type="presOf" srcId="{DF8C2713-24BF-47CB-812B-1B289A697544}" destId="{E431CDBA-75A3-42C9-B624-DBE346D9782F}" srcOrd="0" destOrd="0" presId="urn:microsoft.com/office/officeart/2005/8/layout/chevron2"/>
    <dgm:cxn modelId="{508F359F-A303-49A5-9ED5-1F5E69A8578E}" srcId="{BAD11AA3-D79B-4534-B791-4159633638BA}" destId="{DDB2ED34-12EB-48DC-8F27-87793195E490}" srcOrd="1" destOrd="0" parTransId="{AE9D6FA1-D2D7-4D0C-86A9-38F40E35F1EE}" sibTransId="{A4A55DDD-4413-4F33-9A2E-14CD777A2C34}"/>
    <dgm:cxn modelId="{0102F0A3-7FE2-4D3C-BF72-F2E429BFBBB5}" srcId="{DF8C2713-24BF-47CB-812B-1B289A697544}" destId="{E994029A-7CE5-4C4D-9C94-9F75E5E54FE2}" srcOrd="0" destOrd="0" parTransId="{072D75B9-1928-4CB4-92EF-7EC9704DDF28}" sibTransId="{F2E5BEEB-E2EB-4F31-8398-3B2E88CF0170}"/>
    <dgm:cxn modelId="{DF111DCE-FA0C-425E-947E-9696FB3496DC}" type="presOf" srcId="{E994029A-7CE5-4C4D-9C94-9F75E5E54FE2}" destId="{94687100-DFE7-4E8A-8E65-857CCCD6D4CE}" srcOrd="0" destOrd="0" presId="urn:microsoft.com/office/officeart/2005/8/layout/chevron2"/>
    <dgm:cxn modelId="{0052DECE-345D-4A1C-8185-187701D111B5}" type="presOf" srcId="{BAD11AA3-D79B-4534-B791-4159633638BA}" destId="{21CF5EDC-1611-47D7-B198-0DC5404AE058}" srcOrd="0" destOrd="0" presId="urn:microsoft.com/office/officeart/2005/8/layout/chevron2"/>
    <dgm:cxn modelId="{E75411DB-515E-446B-945A-5235C360CD0D}" srcId="{BAD11AA3-D79B-4534-B791-4159633638BA}" destId="{DF8C2713-24BF-47CB-812B-1B289A697544}" srcOrd="0" destOrd="0" parTransId="{29D053B2-D88C-41EB-B28A-AC552FE40811}" sibTransId="{89FD82B5-382F-45DB-8A34-4E9804B0E633}"/>
    <dgm:cxn modelId="{A31248E0-E0F9-4F61-A4DF-7A661A6C230C}" type="presOf" srcId="{1E06DC49-8422-4BB4-8085-4ACA23F444A8}" destId="{B1F5C825-079D-4A98-B906-68EC43193AB0}" srcOrd="0" destOrd="0" presId="urn:microsoft.com/office/officeart/2005/8/layout/chevron2"/>
    <dgm:cxn modelId="{4DFD0BF4-E369-4505-803B-B22CC4C97860}" type="presOf" srcId="{DDB2ED34-12EB-48DC-8F27-87793195E490}" destId="{34D30E6D-EB03-41C3-B4C8-1D10A34D7CF4}" srcOrd="0" destOrd="0" presId="urn:microsoft.com/office/officeart/2005/8/layout/chevron2"/>
    <dgm:cxn modelId="{FDD62161-CD9D-4E82-8940-F051C0593D89}" type="presParOf" srcId="{21CF5EDC-1611-47D7-B198-0DC5404AE058}" destId="{86AD2C1D-1B20-492B-B2FC-4626B1FE7652}" srcOrd="0" destOrd="0" presId="urn:microsoft.com/office/officeart/2005/8/layout/chevron2"/>
    <dgm:cxn modelId="{9BD57999-50F7-4A13-8139-E5E422061526}" type="presParOf" srcId="{86AD2C1D-1B20-492B-B2FC-4626B1FE7652}" destId="{E431CDBA-75A3-42C9-B624-DBE346D9782F}" srcOrd="0" destOrd="0" presId="urn:microsoft.com/office/officeart/2005/8/layout/chevron2"/>
    <dgm:cxn modelId="{4CAADF70-F729-4A58-AD63-AADAE58B1ED8}" type="presParOf" srcId="{86AD2C1D-1B20-492B-B2FC-4626B1FE7652}" destId="{94687100-DFE7-4E8A-8E65-857CCCD6D4CE}" srcOrd="1" destOrd="0" presId="urn:microsoft.com/office/officeart/2005/8/layout/chevron2"/>
    <dgm:cxn modelId="{B630904F-3FED-4888-A894-8DC1B0821528}" type="presParOf" srcId="{21CF5EDC-1611-47D7-B198-0DC5404AE058}" destId="{8D162ECF-886B-468E-B7AC-BB7A843F8554}" srcOrd="1" destOrd="0" presId="urn:microsoft.com/office/officeart/2005/8/layout/chevron2"/>
    <dgm:cxn modelId="{57585EA1-F387-4484-A6C2-A50AD10DE4EC}" type="presParOf" srcId="{21CF5EDC-1611-47D7-B198-0DC5404AE058}" destId="{A37F8810-4D8B-466C-87C2-C6B8F36019A6}" srcOrd="2" destOrd="0" presId="urn:microsoft.com/office/officeart/2005/8/layout/chevron2"/>
    <dgm:cxn modelId="{BC314853-A396-403C-B8B4-7C1FA157AC60}" type="presParOf" srcId="{A37F8810-4D8B-466C-87C2-C6B8F36019A6}" destId="{34D30E6D-EB03-41C3-B4C8-1D10A34D7CF4}" srcOrd="0" destOrd="0" presId="urn:microsoft.com/office/officeart/2005/8/layout/chevron2"/>
    <dgm:cxn modelId="{C1282047-236A-498F-B9C5-68B2CF767642}" type="presParOf" srcId="{A37F8810-4D8B-466C-87C2-C6B8F36019A6}" destId="{B1F5C825-079D-4A98-B906-68EC43193AB0}" srcOrd="1" destOrd="0" presId="urn:microsoft.com/office/officeart/2005/8/layout/chevron2"/>
    <dgm:cxn modelId="{3C72EDC2-6FDD-437A-9FDE-44312B713BE9}" type="presParOf" srcId="{21CF5EDC-1611-47D7-B198-0DC5404AE058}" destId="{184804E5-8A1E-485E-8416-11E36ED9F1A6}" srcOrd="3" destOrd="0" presId="urn:microsoft.com/office/officeart/2005/8/layout/chevron2"/>
    <dgm:cxn modelId="{F8F20526-0D98-4610-9700-D4A3A661F790}" type="presParOf" srcId="{21CF5EDC-1611-47D7-B198-0DC5404AE058}" destId="{EA5D2D8B-8C43-4583-99A4-B250B61A2181}" srcOrd="4" destOrd="0" presId="urn:microsoft.com/office/officeart/2005/8/layout/chevron2"/>
    <dgm:cxn modelId="{A9B89B83-E39E-4DB2-8DF1-23C8DA29E914}" type="presParOf" srcId="{EA5D2D8B-8C43-4583-99A4-B250B61A2181}" destId="{D12529B2-4184-43BE-A821-50195DEF0342}" srcOrd="0" destOrd="0" presId="urn:microsoft.com/office/officeart/2005/8/layout/chevron2"/>
    <dgm:cxn modelId="{C9584A72-C68A-426D-8070-B92DCD4FD775}" type="presParOf" srcId="{EA5D2D8B-8C43-4583-99A4-B250B61A2181}" destId="{74508FEA-5FDC-48F2-8992-920F3DE58C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11BA89-14FD-4938-91B8-FF9F55641AC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448590-0C8C-4ECA-9089-290BF6D89A72}">
      <dgm:prSet custT="1"/>
      <dgm:spPr>
        <a:solidFill>
          <a:srgbClr val="7AB9C7">
            <a:alpha val="50000"/>
          </a:srgbClr>
        </a:solidFill>
      </dgm:spPr>
      <dgm:t>
        <a:bodyPr/>
        <a:lstStyle/>
        <a:p>
          <a:r>
            <a:rPr lang="en-GB" sz="1800" b="1" dirty="0"/>
            <a:t>Structural </a:t>
          </a:r>
        </a:p>
      </dgm:t>
    </dgm:pt>
    <dgm:pt modelId="{1538EF4E-082C-4D55-988B-D9D94872F6E5}" type="parTrans" cxnId="{ACE92FED-44C9-46A0-9D61-0D3E6385E721}">
      <dgm:prSet/>
      <dgm:spPr/>
      <dgm:t>
        <a:bodyPr/>
        <a:lstStyle/>
        <a:p>
          <a:endParaRPr lang="en-GB"/>
        </a:p>
      </dgm:t>
    </dgm:pt>
    <dgm:pt modelId="{CA442CAD-80AC-4E2D-AD07-6717A1656B61}" type="sibTrans" cxnId="{ACE92FED-44C9-46A0-9D61-0D3E6385E721}">
      <dgm:prSet/>
      <dgm:spPr/>
      <dgm:t>
        <a:bodyPr/>
        <a:lstStyle/>
        <a:p>
          <a:endParaRPr lang="en-GB"/>
        </a:p>
      </dgm:t>
    </dgm:pt>
    <dgm:pt modelId="{64642650-6564-48FF-9267-5410C8C71F5B}">
      <dgm:prSet custT="1"/>
      <dgm:spPr>
        <a:solidFill>
          <a:srgbClr val="7AB9C7">
            <a:alpha val="50000"/>
          </a:srgbClr>
        </a:solidFill>
      </dgm:spPr>
      <dgm:t>
        <a:bodyPr/>
        <a:lstStyle/>
        <a:p>
          <a:pPr algn="l"/>
          <a:r>
            <a:rPr lang="en-GB" sz="1800" b="1" dirty="0"/>
            <a:t>Societal </a:t>
          </a:r>
        </a:p>
      </dgm:t>
    </dgm:pt>
    <dgm:pt modelId="{35C0FF13-4390-4020-BA16-075AAC47D47D}" type="parTrans" cxnId="{F9F7F0C5-AF72-4BC3-A440-C6B86D6067E2}">
      <dgm:prSet/>
      <dgm:spPr/>
      <dgm:t>
        <a:bodyPr/>
        <a:lstStyle/>
        <a:p>
          <a:endParaRPr lang="en-GB"/>
        </a:p>
      </dgm:t>
    </dgm:pt>
    <dgm:pt modelId="{728D06AF-269E-4D59-B604-4F40B4417BD2}" type="sibTrans" cxnId="{F9F7F0C5-AF72-4BC3-A440-C6B86D6067E2}">
      <dgm:prSet/>
      <dgm:spPr/>
      <dgm:t>
        <a:bodyPr/>
        <a:lstStyle/>
        <a:p>
          <a:endParaRPr lang="en-GB"/>
        </a:p>
      </dgm:t>
    </dgm:pt>
    <dgm:pt modelId="{DE38A336-181B-4630-BEBA-3A3867EA3691}">
      <dgm:prSet custT="1"/>
      <dgm:spPr>
        <a:solidFill>
          <a:srgbClr val="7AB9C7">
            <a:alpha val="50000"/>
          </a:srgbClr>
        </a:solidFill>
      </dgm:spPr>
      <dgm:t>
        <a:bodyPr/>
        <a:lstStyle/>
        <a:p>
          <a:r>
            <a:rPr lang="en-GB" sz="1800" b="1" dirty="0"/>
            <a:t>Political </a:t>
          </a:r>
        </a:p>
      </dgm:t>
    </dgm:pt>
    <dgm:pt modelId="{7647150B-4549-469B-B2DD-B6CEE17E6777}" type="parTrans" cxnId="{B12CB6E6-D6CA-4B03-B17E-F468185C1E19}">
      <dgm:prSet/>
      <dgm:spPr/>
      <dgm:t>
        <a:bodyPr/>
        <a:lstStyle/>
        <a:p>
          <a:endParaRPr lang="en-GB"/>
        </a:p>
      </dgm:t>
    </dgm:pt>
    <dgm:pt modelId="{B9815545-2A91-4AC3-ADD9-E930DF55FA08}" type="sibTrans" cxnId="{B12CB6E6-D6CA-4B03-B17E-F468185C1E19}">
      <dgm:prSet/>
      <dgm:spPr/>
      <dgm:t>
        <a:bodyPr/>
        <a:lstStyle/>
        <a:p>
          <a:endParaRPr lang="en-GB"/>
        </a:p>
      </dgm:t>
    </dgm:pt>
    <dgm:pt modelId="{EA8FF9E9-E5AA-4749-B944-76998C6DB295}">
      <dgm:prSet custT="1"/>
      <dgm:spPr>
        <a:solidFill>
          <a:srgbClr val="00728F">
            <a:alpha val="50000"/>
          </a:srgbClr>
        </a:solidFill>
      </dgm:spPr>
      <dgm:t>
        <a:bodyPr/>
        <a:lstStyle/>
        <a:p>
          <a:r>
            <a:rPr lang="en-GB" sz="1900" b="1" dirty="0">
              <a:solidFill>
                <a:schemeClr val="accent1">
                  <a:lumMod val="75000"/>
                </a:schemeClr>
              </a:solidFill>
            </a:rPr>
            <a:t>Inequality</a:t>
          </a:r>
        </a:p>
      </dgm:t>
    </dgm:pt>
    <dgm:pt modelId="{98807916-B2A9-4AFB-835A-4529300E13FB}" type="parTrans" cxnId="{6F99F7B4-9363-443D-A1BA-2A5E056C8602}">
      <dgm:prSet/>
      <dgm:spPr/>
      <dgm:t>
        <a:bodyPr/>
        <a:lstStyle/>
        <a:p>
          <a:endParaRPr lang="en-GB"/>
        </a:p>
      </dgm:t>
    </dgm:pt>
    <dgm:pt modelId="{BF33FE3F-3F19-49C7-A983-444B526A4262}" type="sibTrans" cxnId="{6F99F7B4-9363-443D-A1BA-2A5E056C8602}">
      <dgm:prSet/>
      <dgm:spPr/>
      <dgm:t>
        <a:bodyPr/>
        <a:lstStyle/>
        <a:p>
          <a:endParaRPr lang="en-GB"/>
        </a:p>
      </dgm:t>
    </dgm:pt>
    <dgm:pt modelId="{6DFD5989-9BA3-4935-BFD1-709DE344FE31}" type="pres">
      <dgm:prSet presAssocID="{C511BA89-14FD-4938-91B8-FF9F55641AC2}" presName="compositeShape" presStyleCnt="0">
        <dgm:presLayoutVars>
          <dgm:chMax val="7"/>
          <dgm:dir/>
          <dgm:resizeHandles val="exact"/>
        </dgm:presLayoutVars>
      </dgm:prSet>
      <dgm:spPr/>
    </dgm:pt>
    <dgm:pt modelId="{5F4F4C52-6E6C-426F-A136-E4ACC40CB1C4}" type="pres">
      <dgm:prSet presAssocID="{1A448590-0C8C-4ECA-9089-290BF6D89A72}" presName="circ1" presStyleLbl="vennNode1" presStyleIdx="0" presStyleCnt="4"/>
      <dgm:spPr/>
    </dgm:pt>
    <dgm:pt modelId="{BBFAC233-1FA9-4670-A155-E8B8857BD939}" type="pres">
      <dgm:prSet presAssocID="{1A448590-0C8C-4ECA-9089-290BF6D89A7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24A6F9A-67D1-4315-8698-2A97909E9FB4}" type="pres">
      <dgm:prSet presAssocID="{64642650-6564-48FF-9267-5410C8C71F5B}" presName="circ2" presStyleLbl="vennNode1" presStyleIdx="1" presStyleCnt="4" custScaleX="105543" custLinFactNeighborX="12566" custLinFactNeighborY="-137"/>
      <dgm:spPr/>
    </dgm:pt>
    <dgm:pt modelId="{35FACF84-3A00-48AC-BDDF-2E1FAD4A3CEF}" type="pres">
      <dgm:prSet presAssocID="{64642650-6564-48FF-9267-5410C8C71F5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745DC5A-8CA0-4484-8793-179E120C8E2B}" type="pres">
      <dgm:prSet presAssocID="{DE38A336-181B-4630-BEBA-3A3867EA3691}" presName="circ3" presStyleLbl="vennNode1" presStyleIdx="2" presStyleCnt="4"/>
      <dgm:spPr/>
    </dgm:pt>
    <dgm:pt modelId="{63CCE613-9065-45B4-AE47-84256BA05095}" type="pres">
      <dgm:prSet presAssocID="{DE38A336-181B-4630-BEBA-3A3867EA369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20DB6C2-7202-4112-9568-93BCBF2D8F70}" type="pres">
      <dgm:prSet presAssocID="{EA8FF9E9-E5AA-4749-B944-76998C6DB295}" presName="circ4" presStyleLbl="vennNode1" presStyleIdx="3" presStyleCnt="4" custScaleX="132553" custScaleY="118990" custLinFactNeighborX="16305" custLinFactNeighborY="409"/>
      <dgm:spPr/>
    </dgm:pt>
    <dgm:pt modelId="{119C7AC5-627B-47E4-8214-37D6D19A6525}" type="pres">
      <dgm:prSet presAssocID="{EA8FF9E9-E5AA-4749-B944-76998C6DB29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0F41303-68BA-4FB7-B2A2-600A1008B4E8}" type="presOf" srcId="{DE38A336-181B-4630-BEBA-3A3867EA3691}" destId="{63CCE613-9065-45B4-AE47-84256BA05095}" srcOrd="1" destOrd="0" presId="urn:microsoft.com/office/officeart/2005/8/layout/venn1"/>
    <dgm:cxn modelId="{518F4311-46DE-4C15-AD66-7EF3EA841814}" type="presOf" srcId="{64642650-6564-48FF-9267-5410C8C71F5B}" destId="{624A6F9A-67D1-4315-8698-2A97909E9FB4}" srcOrd="0" destOrd="0" presId="urn:microsoft.com/office/officeart/2005/8/layout/venn1"/>
    <dgm:cxn modelId="{72826821-3DEB-472D-B61F-9438D792072E}" type="presOf" srcId="{EA8FF9E9-E5AA-4749-B944-76998C6DB295}" destId="{119C7AC5-627B-47E4-8214-37D6D19A6525}" srcOrd="1" destOrd="0" presId="urn:microsoft.com/office/officeart/2005/8/layout/venn1"/>
    <dgm:cxn modelId="{6813EB3A-6DBC-400A-9015-3752FF4995DE}" type="presOf" srcId="{1A448590-0C8C-4ECA-9089-290BF6D89A72}" destId="{BBFAC233-1FA9-4670-A155-E8B8857BD939}" srcOrd="1" destOrd="0" presId="urn:microsoft.com/office/officeart/2005/8/layout/venn1"/>
    <dgm:cxn modelId="{6977DE56-A3FC-4C92-82F3-A2A608C671DA}" type="presOf" srcId="{EA8FF9E9-E5AA-4749-B944-76998C6DB295}" destId="{E20DB6C2-7202-4112-9568-93BCBF2D8F70}" srcOrd="0" destOrd="0" presId="urn:microsoft.com/office/officeart/2005/8/layout/venn1"/>
    <dgm:cxn modelId="{42B86CAD-D24C-433C-B292-6340B8C480D7}" type="presOf" srcId="{DE38A336-181B-4630-BEBA-3A3867EA3691}" destId="{B745DC5A-8CA0-4484-8793-179E120C8E2B}" srcOrd="0" destOrd="0" presId="urn:microsoft.com/office/officeart/2005/8/layout/venn1"/>
    <dgm:cxn modelId="{6F99F7B4-9363-443D-A1BA-2A5E056C8602}" srcId="{C511BA89-14FD-4938-91B8-FF9F55641AC2}" destId="{EA8FF9E9-E5AA-4749-B944-76998C6DB295}" srcOrd="3" destOrd="0" parTransId="{98807916-B2A9-4AFB-835A-4529300E13FB}" sibTransId="{BF33FE3F-3F19-49C7-A983-444B526A4262}"/>
    <dgm:cxn modelId="{FF139BBA-8CCE-4B1A-B25C-33E1A2447758}" type="presOf" srcId="{C511BA89-14FD-4938-91B8-FF9F55641AC2}" destId="{6DFD5989-9BA3-4935-BFD1-709DE344FE31}" srcOrd="0" destOrd="0" presId="urn:microsoft.com/office/officeart/2005/8/layout/venn1"/>
    <dgm:cxn modelId="{F9F7F0C5-AF72-4BC3-A440-C6B86D6067E2}" srcId="{C511BA89-14FD-4938-91B8-FF9F55641AC2}" destId="{64642650-6564-48FF-9267-5410C8C71F5B}" srcOrd="1" destOrd="0" parTransId="{35C0FF13-4390-4020-BA16-075AAC47D47D}" sibTransId="{728D06AF-269E-4D59-B604-4F40B4417BD2}"/>
    <dgm:cxn modelId="{0D8119DC-B13A-49D6-B943-4F3C6B9D3277}" type="presOf" srcId="{64642650-6564-48FF-9267-5410C8C71F5B}" destId="{35FACF84-3A00-48AC-BDDF-2E1FAD4A3CEF}" srcOrd="1" destOrd="0" presId="urn:microsoft.com/office/officeart/2005/8/layout/venn1"/>
    <dgm:cxn modelId="{A08D84DF-187C-4FE6-B15D-49865B34EB65}" type="presOf" srcId="{1A448590-0C8C-4ECA-9089-290BF6D89A72}" destId="{5F4F4C52-6E6C-426F-A136-E4ACC40CB1C4}" srcOrd="0" destOrd="0" presId="urn:microsoft.com/office/officeart/2005/8/layout/venn1"/>
    <dgm:cxn modelId="{B12CB6E6-D6CA-4B03-B17E-F468185C1E19}" srcId="{C511BA89-14FD-4938-91B8-FF9F55641AC2}" destId="{DE38A336-181B-4630-BEBA-3A3867EA3691}" srcOrd="2" destOrd="0" parTransId="{7647150B-4549-469B-B2DD-B6CEE17E6777}" sibTransId="{B9815545-2A91-4AC3-ADD9-E930DF55FA08}"/>
    <dgm:cxn modelId="{ACE92FED-44C9-46A0-9D61-0D3E6385E721}" srcId="{C511BA89-14FD-4938-91B8-FF9F55641AC2}" destId="{1A448590-0C8C-4ECA-9089-290BF6D89A72}" srcOrd="0" destOrd="0" parTransId="{1538EF4E-082C-4D55-988B-D9D94872F6E5}" sibTransId="{CA442CAD-80AC-4E2D-AD07-6717A1656B61}"/>
    <dgm:cxn modelId="{CF42E306-38B8-4B3E-B7EB-9C08C83A9DFD}" type="presParOf" srcId="{6DFD5989-9BA3-4935-BFD1-709DE344FE31}" destId="{5F4F4C52-6E6C-426F-A136-E4ACC40CB1C4}" srcOrd="0" destOrd="0" presId="urn:microsoft.com/office/officeart/2005/8/layout/venn1"/>
    <dgm:cxn modelId="{25B65C1F-751B-4CAA-ADDC-166BA38BD174}" type="presParOf" srcId="{6DFD5989-9BA3-4935-BFD1-709DE344FE31}" destId="{BBFAC233-1FA9-4670-A155-E8B8857BD939}" srcOrd="1" destOrd="0" presId="urn:microsoft.com/office/officeart/2005/8/layout/venn1"/>
    <dgm:cxn modelId="{91A2D123-DE14-461A-98EE-F9AA242D38F0}" type="presParOf" srcId="{6DFD5989-9BA3-4935-BFD1-709DE344FE31}" destId="{624A6F9A-67D1-4315-8698-2A97909E9FB4}" srcOrd="2" destOrd="0" presId="urn:microsoft.com/office/officeart/2005/8/layout/venn1"/>
    <dgm:cxn modelId="{16ADD7E4-0BD2-476B-8929-F38C8979AADB}" type="presParOf" srcId="{6DFD5989-9BA3-4935-BFD1-709DE344FE31}" destId="{35FACF84-3A00-48AC-BDDF-2E1FAD4A3CEF}" srcOrd="3" destOrd="0" presId="urn:microsoft.com/office/officeart/2005/8/layout/venn1"/>
    <dgm:cxn modelId="{AB78588F-90AC-417E-AAF2-A6067B9D73A0}" type="presParOf" srcId="{6DFD5989-9BA3-4935-BFD1-709DE344FE31}" destId="{B745DC5A-8CA0-4484-8793-179E120C8E2B}" srcOrd="4" destOrd="0" presId="urn:microsoft.com/office/officeart/2005/8/layout/venn1"/>
    <dgm:cxn modelId="{9C39457B-9EB7-4FDB-8135-0D0E0BCEEFEE}" type="presParOf" srcId="{6DFD5989-9BA3-4935-BFD1-709DE344FE31}" destId="{63CCE613-9065-45B4-AE47-84256BA05095}" srcOrd="5" destOrd="0" presId="urn:microsoft.com/office/officeart/2005/8/layout/venn1"/>
    <dgm:cxn modelId="{FDE55DAA-87C5-4CC6-A79C-0B2A6EAA8850}" type="presParOf" srcId="{6DFD5989-9BA3-4935-BFD1-709DE344FE31}" destId="{E20DB6C2-7202-4112-9568-93BCBF2D8F70}" srcOrd="6" destOrd="0" presId="urn:microsoft.com/office/officeart/2005/8/layout/venn1"/>
    <dgm:cxn modelId="{38C6BDFB-356F-40C9-B06D-4A04F278E303}" type="presParOf" srcId="{6DFD5989-9BA3-4935-BFD1-709DE344FE31}" destId="{119C7AC5-627B-47E4-8214-37D6D19A6525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1CDBA-75A3-42C9-B624-DBE346D9782F}">
      <dsp:nvSpPr>
        <dsp:cNvPr id="0" name=""/>
        <dsp:cNvSpPr/>
      </dsp:nvSpPr>
      <dsp:spPr>
        <a:xfrm rot="5400000">
          <a:off x="-234142" y="235724"/>
          <a:ext cx="1560950" cy="1092665"/>
        </a:xfrm>
        <a:prstGeom prst="chevron">
          <a:avLst/>
        </a:prstGeom>
        <a:solidFill>
          <a:srgbClr val="00728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Established in 1989 </a:t>
          </a:r>
        </a:p>
      </dsp:txBody>
      <dsp:txXfrm rot="-5400000">
        <a:off x="1" y="547915"/>
        <a:ext cx="1092665" cy="468285"/>
      </dsp:txXfrm>
    </dsp:sp>
    <dsp:sp modelId="{94687100-DFE7-4E8A-8E65-857CCCD6D4CE}">
      <dsp:nvSpPr>
        <dsp:cNvPr id="0" name=""/>
        <dsp:cNvSpPr/>
      </dsp:nvSpPr>
      <dsp:spPr>
        <a:xfrm rot="5400000">
          <a:off x="4482476" y="-3388229"/>
          <a:ext cx="1014617" cy="77942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2000" kern="1200" dirty="0"/>
            <a:t>LSA is a law centre and dedicated charity with expertise in social welfare law, championing social justice for all. Our offices are based in Glasgow and Greenock with outreaches as required. </a:t>
          </a:r>
        </a:p>
      </dsp:txBody>
      <dsp:txXfrm rot="-5400000">
        <a:off x="1092665" y="51112"/>
        <a:ext cx="7744710" cy="915557"/>
      </dsp:txXfrm>
    </dsp:sp>
    <dsp:sp modelId="{34D30E6D-EB03-41C3-B4C8-1D10A34D7CF4}">
      <dsp:nvSpPr>
        <dsp:cNvPr id="0" name=""/>
        <dsp:cNvSpPr/>
      </dsp:nvSpPr>
      <dsp:spPr>
        <a:xfrm rot="5400000">
          <a:off x="-234142" y="1602071"/>
          <a:ext cx="1560950" cy="1092665"/>
        </a:xfrm>
        <a:prstGeom prst="chevron">
          <a:avLst/>
        </a:prstGeom>
        <a:solidFill>
          <a:srgbClr val="00728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Our Services</a:t>
          </a:r>
        </a:p>
      </dsp:txBody>
      <dsp:txXfrm rot="-5400000">
        <a:off x="1" y="1914262"/>
        <a:ext cx="1092665" cy="468285"/>
      </dsp:txXfrm>
    </dsp:sp>
    <dsp:sp modelId="{B1F5C825-079D-4A98-B906-68EC43193AB0}">
      <dsp:nvSpPr>
        <dsp:cNvPr id="0" name=""/>
        <dsp:cNvSpPr/>
      </dsp:nvSpPr>
      <dsp:spPr>
        <a:xfrm rot="5400000">
          <a:off x="4482476" y="-2021882"/>
          <a:ext cx="1014617" cy="77942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2000" kern="1200" dirty="0"/>
            <a:t>Offer expert legal advice and representation, ensuring those experiencing disadvantage have someone on their side to protect their legal rights. </a:t>
          </a:r>
        </a:p>
      </dsp:txBody>
      <dsp:txXfrm rot="-5400000">
        <a:off x="1092665" y="1417459"/>
        <a:ext cx="7744710" cy="915557"/>
      </dsp:txXfrm>
    </dsp:sp>
    <dsp:sp modelId="{D12529B2-4184-43BE-A821-50195DEF0342}">
      <dsp:nvSpPr>
        <dsp:cNvPr id="0" name=""/>
        <dsp:cNvSpPr/>
      </dsp:nvSpPr>
      <dsp:spPr>
        <a:xfrm rot="5400000">
          <a:off x="-234142" y="2968419"/>
          <a:ext cx="1560950" cy="1092665"/>
        </a:xfrm>
        <a:prstGeom prst="chevron">
          <a:avLst/>
        </a:prstGeom>
        <a:solidFill>
          <a:srgbClr val="00728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Our Impact </a:t>
          </a:r>
        </a:p>
      </dsp:txBody>
      <dsp:txXfrm rot="-5400000">
        <a:off x="1" y="3280610"/>
        <a:ext cx="1092665" cy="468285"/>
      </dsp:txXfrm>
    </dsp:sp>
    <dsp:sp modelId="{74508FEA-5FDC-48F2-8992-920F3DE58CA3}">
      <dsp:nvSpPr>
        <dsp:cNvPr id="0" name=""/>
        <dsp:cNvSpPr/>
      </dsp:nvSpPr>
      <dsp:spPr>
        <a:xfrm rot="5400000">
          <a:off x="4482476" y="-655534"/>
          <a:ext cx="1014617" cy="77942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2000" kern="1200" dirty="0"/>
            <a:t>Apply innovative legal solutions to advance legal rights and address systemic failures.</a:t>
          </a:r>
        </a:p>
      </dsp:txBody>
      <dsp:txXfrm rot="-5400000">
        <a:off x="1092665" y="2783807"/>
        <a:ext cx="7744710" cy="915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F4C52-6E6C-426F-A136-E4ACC40CB1C4}">
      <dsp:nvSpPr>
        <dsp:cNvPr id="0" name=""/>
        <dsp:cNvSpPr/>
      </dsp:nvSpPr>
      <dsp:spPr>
        <a:xfrm>
          <a:off x="1823401" y="43364"/>
          <a:ext cx="2254965" cy="2254965"/>
        </a:xfrm>
        <a:prstGeom prst="ellipse">
          <a:avLst/>
        </a:prstGeom>
        <a:solidFill>
          <a:srgbClr val="7AB9C7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Structural </a:t>
          </a:r>
        </a:p>
      </dsp:txBody>
      <dsp:txXfrm>
        <a:off x="2083590" y="346917"/>
        <a:ext cx="1734588" cy="715517"/>
      </dsp:txXfrm>
    </dsp:sp>
    <dsp:sp modelId="{624A6F9A-67D1-4315-8698-2A97909E9FB4}">
      <dsp:nvSpPr>
        <dsp:cNvPr id="0" name=""/>
        <dsp:cNvSpPr/>
      </dsp:nvSpPr>
      <dsp:spPr>
        <a:xfrm>
          <a:off x="3041652" y="1037663"/>
          <a:ext cx="2379958" cy="2254965"/>
        </a:xfrm>
        <a:prstGeom prst="ellipse">
          <a:avLst/>
        </a:prstGeom>
        <a:solidFill>
          <a:srgbClr val="7AB9C7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Societal </a:t>
          </a:r>
        </a:p>
      </dsp:txBody>
      <dsp:txXfrm>
        <a:off x="4323168" y="1297852"/>
        <a:ext cx="915368" cy="1734588"/>
      </dsp:txXfrm>
    </dsp:sp>
    <dsp:sp modelId="{B745DC5A-8CA0-4484-8793-179E120C8E2B}">
      <dsp:nvSpPr>
        <dsp:cNvPr id="0" name=""/>
        <dsp:cNvSpPr/>
      </dsp:nvSpPr>
      <dsp:spPr>
        <a:xfrm>
          <a:off x="1823401" y="2038141"/>
          <a:ext cx="2254965" cy="2254965"/>
        </a:xfrm>
        <a:prstGeom prst="ellipse">
          <a:avLst/>
        </a:prstGeom>
        <a:solidFill>
          <a:srgbClr val="7AB9C7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Political </a:t>
          </a:r>
        </a:p>
      </dsp:txBody>
      <dsp:txXfrm>
        <a:off x="2083590" y="3274036"/>
        <a:ext cx="1734588" cy="715517"/>
      </dsp:txXfrm>
    </dsp:sp>
    <dsp:sp modelId="{E20DB6C2-7202-4112-9568-93BCBF2D8F70}">
      <dsp:nvSpPr>
        <dsp:cNvPr id="0" name=""/>
        <dsp:cNvSpPr/>
      </dsp:nvSpPr>
      <dsp:spPr>
        <a:xfrm>
          <a:off x="826655" y="835867"/>
          <a:ext cx="2989024" cy="2683183"/>
        </a:xfrm>
        <a:prstGeom prst="ellipse">
          <a:avLst/>
        </a:prstGeom>
        <a:solidFill>
          <a:srgbClr val="00728F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accent1">
                  <a:lumMod val="75000"/>
                </a:schemeClr>
              </a:solidFill>
            </a:rPr>
            <a:t>Inequality</a:t>
          </a:r>
        </a:p>
      </dsp:txBody>
      <dsp:txXfrm>
        <a:off x="1056580" y="1145465"/>
        <a:ext cx="1149624" cy="2063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613B-0D19-4737-AF89-E4200803F150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6C14F-C9AC-40E0-A5A3-45F447E43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039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FC8FB-F302-4921-A999-B2BDD418D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8921"/>
            <a:ext cx="9144000" cy="1938131"/>
          </a:xfrm>
        </p:spPr>
        <p:txBody>
          <a:bodyPr anchor="b" anchorCtr="0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7882E-659E-4AA2-A011-2F6721C77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5896"/>
            <a:ext cx="9144000" cy="52677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760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44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4A60-25D6-44CF-8000-465AFA9A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57F6C-6052-4D21-92AF-19663BD22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57338"/>
            <a:ext cx="9441689" cy="42968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21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w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EFCCB-BBD2-4F92-94C5-8646DA83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4ADF1-7CA4-49C4-9985-A126247B6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7496" y="1564102"/>
            <a:ext cx="4522305" cy="4330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87E295-8A08-474C-8C45-AB6AA65F8D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988" y="1563688"/>
            <a:ext cx="4522787" cy="4330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91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4A60-25D6-44CF-8000-465AFA9A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57F6C-6052-4D21-92AF-19663BD22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57338"/>
            <a:ext cx="9928707" cy="42968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75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w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EFCCB-BBD2-4F92-94C5-8646DA83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4ADF1-7CA4-49C4-9985-A126247B6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6458" y="1564102"/>
            <a:ext cx="4780238" cy="4330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9F37EC-E1C8-4090-BB08-07712C68A7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988" y="1557338"/>
            <a:ext cx="4779962" cy="4337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4A60-25D6-44CF-8000-465AFA9A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57F6C-6052-4D21-92AF-19663BD22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57338"/>
            <a:ext cx="9441689" cy="42968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60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4B972-01F7-4D14-93DA-E60A7B374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08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w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EFCCB-BBD2-4F92-94C5-8646DA83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4ADF1-7CA4-49C4-9985-A126247B6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7496" y="1564102"/>
            <a:ext cx="4522305" cy="4330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87E295-8A08-474C-8C45-AB6AA65F8D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988" y="1563688"/>
            <a:ext cx="4522787" cy="4330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11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FC8FB-F302-4921-A999-B2BDD418D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8921"/>
            <a:ext cx="9144000" cy="1938131"/>
          </a:xfrm>
        </p:spPr>
        <p:txBody>
          <a:bodyPr anchor="b" anchorCtr="0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7882E-659E-4AA2-A011-2F6721C77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5896"/>
            <a:ext cx="9144000" cy="52677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973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44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4A60-25D6-44CF-8000-465AFA9A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57F6C-6052-4D21-92AF-19663BD22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57338"/>
            <a:ext cx="9928707" cy="42968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3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w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EFCCB-BBD2-4F92-94C5-8646DA83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4ADF1-7CA4-49C4-9985-A126247B6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6458" y="1564102"/>
            <a:ext cx="4780238" cy="4330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9F37EC-E1C8-4090-BB08-07712C68A7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988" y="1557338"/>
            <a:ext cx="4779962" cy="4337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90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FE8CB4-F7BC-4AF0-8744-A265F91A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56930"/>
            <a:ext cx="11376025" cy="95442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3E013-FB14-4695-8801-AB78F9D52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557338"/>
            <a:ext cx="9988342" cy="4296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6F12E-3E6E-A0C5-BC9F-066D02BA4CA0}"/>
              </a:ext>
            </a:extLst>
          </p:cNvPr>
          <p:cNvSpPr txBox="1"/>
          <p:nvPr userDrawn="1"/>
        </p:nvSpPr>
        <p:spPr>
          <a:xfrm>
            <a:off x="182218" y="5996608"/>
            <a:ext cx="58309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ea typeface="+mn-lt"/>
                <a:cs typeface="+mn-lt"/>
              </a:rPr>
              <a:t>www.frontlinenetwork.org.uk/funding</a:t>
            </a:r>
            <a:endParaRPr lang="en-US" sz="2400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80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64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orient="horz" pos="278" userDrawn="1">
          <p15:clr>
            <a:srgbClr val="F26B43"/>
          </p15:clr>
        </p15:guide>
        <p15:guide id="4" orient="horz" pos="4042" userDrawn="1">
          <p15:clr>
            <a:srgbClr val="F26B43"/>
          </p15:clr>
        </p15:guide>
        <p15:guide id="5" orient="horz" pos="98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FE8CB4-F7BC-4AF0-8744-A265F91A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56930"/>
            <a:ext cx="11376025" cy="95442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3E013-FB14-4695-8801-AB78F9D52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557338"/>
            <a:ext cx="9988342" cy="4296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19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278">
          <p15:clr>
            <a:srgbClr val="F26B43"/>
          </p15:clr>
        </p15:guide>
        <p15:guide id="4" orient="horz" pos="4042">
          <p15:clr>
            <a:srgbClr val="F26B43"/>
          </p15:clr>
        </p15:guide>
        <p15:guide id="5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4.png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0F418-8698-D893-5648-A6BF2463F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964" y="2444310"/>
            <a:ext cx="9144000" cy="1938131"/>
          </a:xfrm>
        </p:spPr>
        <p:txBody>
          <a:bodyPr>
            <a:normAutofit fontScale="90000"/>
          </a:bodyPr>
          <a:lstStyle/>
          <a:p>
            <a:r>
              <a:rPr lang="en-GB" dirty="0"/>
              <a:t>Accessing Legal Advice for people experiencing Homelessness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17025-79AE-3B4B-B893-4BF4479FA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455" y="4815472"/>
            <a:ext cx="9144000" cy="526774"/>
          </a:xfrm>
        </p:spPr>
        <p:txBody>
          <a:bodyPr/>
          <a:lstStyle/>
          <a:p>
            <a:r>
              <a:rPr lang="en-GB" b="1" dirty="0">
                <a:solidFill>
                  <a:srgbClr val="00728F"/>
                </a:solidFill>
              </a:rPr>
              <a:t>Aaliya Seyal, CEO, Legal Services Agency (LSA)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A8427A-A3E8-B3CE-8F57-48A85CDAE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46" y="239046"/>
            <a:ext cx="4136572" cy="1475453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E76A839-42A5-ED6C-06AE-AF4097FAB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59" y="54667"/>
            <a:ext cx="2279341" cy="11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18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5147-ECF0-092A-60AD-BB8DD11F2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74" y="180639"/>
            <a:ext cx="11376025" cy="954428"/>
          </a:xfrm>
        </p:spPr>
        <p:txBody>
          <a:bodyPr>
            <a:normAutofit fontScale="90000"/>
          </a:bodyPr>
          <a:lstStyle/>
          <a:p>
            <a:r>
              <a:rPr lang="en-US" altLang="en-US" sz="5100" b="1" dirty="0">
                <a:solidFill>
                  <a:schemeClr val="tx2"/>
                </a:solidFill>
              </a:rPr>
              <a:t>Empowering communities to </a:t>
            </a:r>
            <a:br>
              <a:rPr lang="en-US" altLang="en-US" sz="5100" b="1" dirty="0">
                <a:solidFill>
                  <a:schemeClr val="tx2"/>
                </a:solidFill>
              </a:rPr>
            </a:br>
            <a:r>
              <a:rPr lang="en-US" altLang="en-US" sz="5100" b="1" dirty="0">
                <a:solidFill>
                  <a:schemeClr val="tx2"/>
                </a:solidFill>
              </a:rPr>
              <a:t>achieve social justice</a:t>
            </a:r>
            <a:b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718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5400" b="1" dirty="0">
                <a:solidFill>
                  <a:srgbClr val="00718E"/>
                </a:solidFill>
              </a:rPr>
            </a:br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5BF8279-E9D8-3321-74FD-6F35A1580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958" y="81261"/>
            <a:ext cx="2279341" cy="1153184"/>
          </a:xfrm>
          <a:prstGeom prst="rect">
            <a:avLst/>
          </a:prstGeom>
        </p:spPr>
      </p:pic>
      <p:grpSp>
        <p:nvGrpSpPr>
          <p:cNvPr id="59" name="Group 7">
            <a:extLst>
              <a:ext uri="{FF2B5EF4-FFF2-40B4-BE49-F238E27FC236}">
                <a16:creationId xmlns:a16="http://schemas.microsoft.com/office/drawing/2014/main" id="{82852B3F-9CE7-A570-6FE3-73B1EB5FBAB9}"/>
              </a:ext>
            </a:extLst>
          </p:cNvPr>
          <p:cNvGrpSpPr/>
          <p:nvPr/>
        </p:nvGrpSpPr>
        <p:grpSpPr>
          <a:xfrm>
            <a:off x="4735077" y="1835404"/>
            <a:ext cx="1167844" cy="1184887"/>
            <a:chOff x="0" y="0"/>
            <a:chExt cx="2401103" cy="2401103"/>
          </a:xfrm>
        </p:grpSpPr>
        <p:grpSp>
          <p:nvGrpSpPr>
            <p:cNvPr id="60" name="Group 8">
              <a:extLst>
                <a:ext uri="{FF2B5EF4-FFF2-40B4-BE49-F238E27FC236}">
                  <a16:creationId xmlns:a16="http://schemas.microsoft.com/office/drawing/2014/main" id="{CCA2E55E-F61F-F97F-A533-D82DBF6D7D81}"/>
                </a:ext>
              </a:extLst>
            </p:cNvPr>
            <p:cNvGrpSpPr/>
            <p:nvPr/>
          </p:nvGrpSpPr>
          <p:grpSpPr>
            <a:xfrm>
              <a:off x="0" y="0"/>
              <a:ext cx="2401103" cy="2401103"/>
              <a:chOff x="0" y="0"/>
              <a:chExt cx="6350000" cy="6350000"/>
            </a:xfrm>
          </p:grpSpPr>
          <p:sp>
            <p:nvSpPr>
              <p:cNvPr id="62" name="Freeform 9">
                <a:extLst>
                  <a:ext uri="{FF2B5EF4-FFF2-40B4-BE49-F238E27FC236}">
                    <a16:creationId xmlns:a16="http://schemas.microsoft.com/office/drawing/2014/main" id="{E8683615-3942-E5BC-1F54-1BB4E3F1E734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728F"/>
              </a:solidFill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61" name="Picture 10">
              <a:extLst>
                <a:ext uri="{FF2B5EF4-FFF2-40B4-BE49-F238E27FC236}">
                  <a16:creationId xmlns:a16="http://schemas.microsoft.com/office/drawing/2014/main" id="{302B1E9A-7E44-9BF4-ACEC-541711837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75621" y="548440"/>
              <a:ext cx="2049860" cy="1304224"/>
            </a:xfrm>
            <a:prstGeom prst="rect">
              <a:avLst/>
            </a:prstGeom>
          </p:spPr>
        </p:pic>
      </p:grpSp>
      <p:sp>
        <p:nvSpPr>
          <p:cNvPr id="63" name="TextBox 25">
            <a:extLst>
              <a:ext uri="{FF2B5EF4-FFF2-40B4-BE49-F238E27FC236}">
                <a16:creationId xmlns:a16="http://schemas.microsoft.com/office/drawing/2014/main" id="{682C2FA4-F7BA-8923-7BD2-262E13006DBF}"/>
              </a:ext>
            </a:extLst>
          </p:cNvPr>
          <p:cNvSpPr txBox="1"/>
          <p:nvPr/>
        </p:nvSpPr>
        <p:spPr>
          <a:xfrm>
            <a:off x="2465538" y="2117392"/>
            <a:ext cx="224104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124"/>
              </a:lnSpc>
              <a:spcBef>
                <a:spcPct val="0"/>
              </a:spcBef>
            </a:pPr>
            <a:r>
              <a:rPr lang="en-US" b="1" spc="113" dirty="0">
                <a:solidFill>
                  <a:srgbClr val="000000"/>
                </a:solidFill>
                <a:latin typeface="Open Sans Bold"/>
              </a:rPr>
              <a:t>Build and </a:t>
            </a:r>
          </a:p>
          <a:p>
            <a:pPr algn="r">
              <a:lnSpc>
                <a:spcPts val="2124"/>
              </a:lnSpc>
              <a:spcBef>
                <a:spcPct val="0"/>
              </a:spcBef>
            </a:pPr>
            <a:r>
              <a:rPr lang="en-US" b="1" spc="113" dirty="0">
                <a:solidFill>
                  <a:srgbClr val="000000"/>
                </a:solidFill>
                <a:latin typeface="Open Sans Bold"/>
              </a:rPr>
              <a:t>develop pathways</a:t>
            </a:r>
          </a:p>
        </p:txBody>
      </p:sp>
      <p:sp>
        <p:nvSpPr>
          <p:cNvPr id="64" name="TextBox 30">
            <a:extLst>
              <a:ext uri="{FF2B5EF4-FFF2-40B4-BE49-F238E27FC236}">
                <a16:creationId xmlns:a16="http://schemas.microsoft.com/office/drawing/2014/main" id="{7F8266C8-8C4F-FB5F-3E85-B047378C7B0F}"/>
              </a:ext>
            </a:extLst>
          </p:cNvPr>
          <p:cNvSpPr txBox="1"/>
          <p:nvPr/>
        </p:nvSpPr>
        <p:spPr>
          <a:xfrm>
            <a:off x="3173576" y="1791444"/>
            <a:ext cx="1764145" cy="289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59"/>
              </a:lnSpc>
              <a:spcBef>
                <a:spcPct val="0"/>
              </a:spcBef>
            </a:pPr>
            <a:r>
              <a:rPr lang="en-US" sz="1999" b="1" spc="125" dirty="0">
                <a:solidFill>
                  <a:srgbClr val="F3952F"/>
                </a:solidFill>
                <a:latin typeface="Open Sans Hebrew Bold Bold"/>
              </a:rPr>
              <a:t>Partnership</a:t>
            </a:r>
          </a:p>
        </p:txBody>
      </p:sp>
      <p:pic>
        <p:nvPicPr>
          <p:cNvPr id="65" name="Picture 2">
            <a:extLst>
              <a:ext uri="{FF2B5EF4-FFF2-40B4-BE49-F238E27FC236}">
                <a16:creationId xmlns:a16="http://schemas.microsoft.com/office/drawing/2014/main" id="{51208963-2BFB-69CF-3BB4-4A6F41AC4F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499747" y="1835404"/>
            <a:ext cx="1162633" cy="1162633"/>
          </a:xfrm>
          <a:prstGeom prst="rect">
            <a:avLst/>
          </a:prstGeom>
        </p:spPr>
      </p:pic>
      <p:sp>
        <p:nvSpPr>
          <p:cNvPr id="66" name="TextBox 23">
            <a:extLst>
              <a:ext uri="{FF2B5EF4-FFF2-40B4-BE49-F238E27FC236}">
                <a16:creationId xmlns:a16="http://schemas.microsoft.com/office/drawing/2014/main" id="{EC0FB6CC-38D3-E750-7795-8E4B0AF8FA04}"/>
              </a:ext>
            </a:extLst>
          </p:cNvPr>
          <p:cNvSpPr txBox="1"/>
          <p:nvPr/>
        </p:nvSpPr>
        <p:spPr>
          <a:xfrm>
            <a:off x="8733609" y="2158542"/>
            <a:ext cx="3056405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24"/>
              </a:lnSpc>
              <a:spcBef>
                <a:spcPct val="0"/>
              </a:spcBef>
            </a:pPr>
            <a:r>
              <a:rPr lang="en-US" b="1" spc="113" dirty="0">
                <a:solidFill>
                  <a:srgbClr val="000000"/>
                </a:solidFill>
                <a:latin typeface="Open Sans Bold"/>
              </a:rPr>
              <a:t>Dignity, </a:t>
            </a:r>
          </a:p>
          <a:p>
            <a:pPr>
              <a:lnSpc>
                <a:spcPts val="2124"/>
              </a:lnSpc>
              <a:spcBef>
                <a:spcPct val="0"/>
              </a:spcBef>
            </a:pPr>
            <a:r>
              <a:rPr lang="en-US" b="1" spc="113" dirty="0">
                <a:solidFill>
                  <a:srgbClr val="000000"/>
                </a:solidFill>
                <a:latin typeface="Open Sans Bold"/>
              </a:rPr>
              <a:t>integrity, empowerment</a:t>
            </a:r>
          </a:p>
        </p:txBody>
      </p:sp>
      <p:sp>
        <p:nvSpPr>
          <p:cNvPr id="67" name="TextBox 31">
            <a:extLst>
              <a:ext uri="{FF2B5EF4-FFF2-40B4-BE49-F238E27FC236}">
                <a16:creationId xmlns:a16="http://schemas.microsoft.com/office/drawing/2014/main" id="{C80D1FE7-9293-5CCF-9748-F3D70C3F554C}"/>
              </a:ext>
            </a:extLst>
          </p:cNvPr>
          <p:cNvSpPr txBox="1"/>
          <p:nvPr/>
        </p:nvSpPr>
        <p:spPr>
          <a:xfrm>
            <a:off x="8446676" y="1821775"/>
            <a:ext cx="1162632" cy="289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59"/>
              </a:lnSpc>
              <a:spcBef>
                <a:spcPct val="0"/>
              </a:spcBef>
            </a:pPr>
            <a:r>
              <a:rPr lang="en-US" sz="1999" b="1" spc="125" dirty="0">
                <a:solidFill>
                  <a:srgbClr val="00728F"/>
                </a:solidFill>
                <a:latin typeface="Open Sans Hebrew Bold Bold"/>
              </a:rPr>
              <a:t>Values</a:t>
            </a:r>
          </a:p>
        </p:txBody>
      </p:sp>
      <p:grpSp>
        <p:nvGrpSpPr>
          <p:cNvPr id="68" name="Group 19">
            <a:extLst>
              <a:ext uri="{FF2B5EF4-FFF2-40B4-BE49-F238E27FC236}">
                <a16:creationId xmlns:a16="http://schemas.microsoft.com/office/drawing/2014/main" id="{45285073-0286-1589-1AB5-79628B6FAB3A}"/>
              </a:ext>
            </a:extLst>
          </p:cNvPr>
          <p:cNvGrpSpPr/>
          <p:nvPr/>
        </p:nvGrpSpPr>
        <p:grpSpPr>
          <a:xfrm>
            <a:off x="8224483" y="3308103"/>
            <a:ext cx="1209963" cy="1202039"/>
            <a:chOff x="0" y="0"/>
            <a:chExt cx="2401103" cy="2401103"/>
          </a:xfrm>
        </p:grpSpPr>
        <p:grpSp>
          <p:nvGrpSpPr>
            <p:cNvPr id="69" name="Group 20">
              <a:extLst>
                <a:ext uri="{FF2B5EF4-FFF2-40B4-BE49-F238E27FC236}">
                  <a16:creationId xmlns:a16="http://schemas.microsoft.com/office/drawing/2014/main" id="{FF2783BC-7891-BA36-C671-BF24B52FD0B2}"/>
                </a:ext>
              </a:extLst>
            </p:cNvPr>
            <p:cNvGrpSpPr/>
            <p:nvPr/>
          </p:nvGrpSpPr>
          <p:grpSpPr>
            <a:xfrm>
              <a:off x="0" y="0"/>
              <a:ext cx="2401103" cy="2401103"/>
              <a:chOff x="0" y="0"/>
              <a:chExt cx="6350000" cy="6350000"/>
            </a:xfrm>
          </p:grpSpPr>
          <p:sp>
            <p:nvSpPr>
              <p:cNvPr id="71" name="Freeform 21">
                <a:extLst>
                  <a:ext uri="{FF2B5EF4-FFF2-40B4-BE49-F238E27FC236}">
                    <a16:creationId xmlns:a16="http://schemas.microsoft.com/office/drawing/2014/main" id="{7275270A-7A7B-4664-5FF3-A77495D4BB45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728F"/>
              </a:solidFill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70" name="Picture 22">
              <a:extLst>
                <a:ext uri="{FF2B5EF4-FFF2-40B4-BE49-F238E27FC236}">
                  <a16:creationId xmlns:a16="http://schemas.microsoft.com/office/drawing/2014/main" id="{D4113D0F-682D-ED59-4A23-87D39E988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440930" y="349496"/>
              <a:ext cx="1519243" cy="1746257"/>
            </a:xfrm>
            <a:prstGeom prst="rect">
              <a:avLst/>
            </a:prstGeom>
          </p:spPr>
        </p:pic>
      </p:grpSp>
      <p:sp>
        <p:nvSpPr>
          <p:cNvPr id="72" name="TextBox 27">
            <a:extLst>
              <a:ext uri="{FF2B5EF4-FFF2-40B4-BE49-F238E27FC236}">
                <a16:creationId xmlns:a16="http://schemas.microsoft.com/office/drawing/2014/main" id="{506AAF9F-6961-62FE-54A1-60837D115B28}"/>
              </a:ext>
            </a:extLst>
          </p:cNvPr>
          <p:cNvSpPr txBox="1"/>
          <p:nvPr/>
        </p:nvSpPr>
        <p:spPr>
          <a:xfrm>
            <a:off x="9544193" y="3871165"/>
            <a:ext cx="157217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24"/>
              </a:lnSpc>
              <a:spcBef>
                <a:spcPct val="0"/>
              </a:spcBef>
            </a:pPr>
            <a:r>
              <a:rPr lang="en-US" b="1" spc="113" dirty="0">
                <a:solidFill>
                  <a:srgbClr val="000000"/>
                </a:solidFill>
                <a:latin typeface="Open Sans Bold"/>
              </a:rPr>
              <a:t>Preventable </a:t>
            </a:r>
          </a:p>
          <a:p>
            <a:pPr>
              <a:lnSpc>
                <a:spcPts val="2124"/>
              </a:lnSpc>
              <a:spcBef>
                <a:spcPct val="0"/>
              </a:spcBef>
            </a:pPr>
            <a:r>
              <a:rPr lang="en-US" b="1" spc="113" dirty="0">
                <a:solidFill>
                  <a:srgbClr val="000000"/>
                </a:solidFill>
                <a:latin typeface="Open Sans Bold"/>
              </a:rPr>
              <a:t>factors</a:t>
            </a:r>
          </a:p>
        </p:txBody>
      </p:sp>
      <p:sp>
        <p:nvSpPr>
          <p:cNvPr id="73" name="TextBox 32">
            <a:extLst>
              <a:ext uri="{FF2B5EF4-FFF2-40B4-BE49-F238E27FC236}">
                <a16:creationId xmlns:a16="http://schemas.microsoft.com/office/drawing/2014/main" id="{9B49DFC9-C133-CAC9-01D1-2B1C4FF23540}"/>
              </a:ext>
            </a:extLst>
          </p:cNvPr>
          <p:cNvSpPr txBox="1"/>
          <p:nvPr/>
        </p:nvSpPr>
        <p:spPr>
          <a:xfrm>
            <a:off x="9285641" y="3586819"/>
            <a:ext cx="2279341" cy="289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59"/>
              </a:lnSpc>
              <a:spcBef>
                <a:spcPct val="0"/>
              </a:spcBef>
            </a:pPr>
            <a:r>
              <a:rPr lang="en-US" sz="1999" b="1" spc="125" dirty="0">
                <a:solidFill>
                  <a:srgbClr val="F3952F"/>
                </a:solidFill>
                <a:latin typeface="Open Sans Hebrew Bold Bold"/>
              </a:rPr>
              <a:t>Evidence Base</a:t>
            </a:r>
          </a:p>
        </p:txBody>
      </p:sp>
      <p:grpSp>
        <p:nvGrpSpPr>
          <p:cNvPr id="74" name="Group 3">
            <a:extLst>
              <a:ext uri="{FF2B5EF4-FFF2-40B4-BE49-F238E27FC236}">
                <a16:creationId xmlns:a16="http://schemas.microsoft.com/office/drawing/2014/main" id="{62B344CD-8DB4-CEA8-8E2F-4A5E11B78410}"/>
              </a:ext>
            </a:extLst>
          </p:cNvPr>
          <p:cNvGrpSpPr/>
          <p:nvPr/>
        </p:nvGrpSpPr>
        <p:grpSpPr>
          <a:xfrm>
            <a:off x="6956951" y="4915251"/>
            <a:ext cx="1203740" cy="1128186"/>
            <a:chOff x="0" y="0"/>
            <a:chExt cx="2401103" cy="2401103"/>
          </a:xfrm>
        </p:grpSpPr>
        <p:grpSp>
          <p:nvGrpSpPr>
            <p:cNvPr id="75" name="Group 4">
              <a:extLst>
                <a:ext uri="{FF2B5EF4-FFF2-40B4-BE49-F238E27FC236}">
                  <a16:creationId xmlns:a16="http://schemas.microsoft.com/office/drawing/2014/main" id="{C6596CFF-CD1B-8A62-2F3B-99289B7BA331}"/>
                </a:ext>
              </a:extLst>
            </p:cNvPr>
            <p:cNvGrpSpPr/>
            <p:nvPr/>
          </p:nvGrpSpPr>
          <p:grpSpPr>
            <a:xfrm>
              <a:off x="0" y="0"/>
              <a:ext cx="2401103" cy="2401103"/>
              <a:chOff x="0" y="0"/>
              <a:chExt cx="6350000" cy="6350000"/>
            </a:xfrm>
          </p:grpSpPr>
          <p:sp>
            <p:nvSpPr>
              <p:cNvPr id="77" name="Freeform 5">
                <a:extLst>
                  <a:ext uri="{FF2B5EF4-FFF2-40B4-BE49-F238E27FC236}">
                    <a16:creationId xmlns:a16="http://schemas.microsoft.com/office/drawing/2014/main" id="{0E4C5E26-6001-A9FE-500A-5E91305AB5B0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3952F"/>
              </a:solidFill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76" name="Picture 6">
              <a:extLst>
                <a:ext uri="{FF2B5EF4-FFF2-40B4-BE49-F238E27FC236}">
                  <a16:creationId xmlns:a16="http://schemas.microsoft.com/office/drawing/2014/main" id="{09118487-DF96-D1C3-AE4B-259C33272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221320" y="519947"/>
              <a:ext cx="1958462" cy="1483535"/>
            </a:xfrm>
            <a:prstGeom prst="rect">
              <a:avLst/>
            </a:prstGeom>
          </p:spPr>
        </p:pic>
      </p:grpSp>
      <p:sp>
        <p:nvSpPr>
          <p:cNvPr id="78" name="TextBox 24">
            <a:extLst>
              <a:ext uri="{FF2B5EF4-FFF2-40B4-BE49-F238E27FC236}">
                <a16:creationId xmlns:a16="http://schemas.microsoft.com/office/drawing/2014/main" id="{21958F2C-93A2-2A8E-7EE6-6750F88917B8}"/>
              </a:ext>
            </a:extLst>
          </p:cNvPr>
          <p:cNvSpPr txBox="1"/>
          <p:nvPr/>
        </p:nvSpPr>
        <p:spPr>
          <a:xfrm>
            <a:off x="8325199" y="5504828"/>
            <a:ext cx="245551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24"/>
              </a:lnSpc>
              <a:spcBef>
                <a:spcPct val="0"/>
              </a:spcBef>
            </a:pPr>
            <a:r>
              <a:rPr lang="en-US" b="1" spc="113" dirty="0">
                <a:solidFill>
                  <a:srgbClr val="000000"/>
                </a:solidFill>
                <a:latin typeface="Open Sans Bold"/>
              </a:rPr>
              <a:t>Navigate the grey, </a:t>
            </a:r>
          </a:p>
          <a:p>
            <a:pPr>
              <a:lnSpc>
                <a:spcPts val="2124"/>
              </a:lnSpc>
              <a:spcBef>
                <a:spcPct val="0"/>
              </a:spcBef>
            </a:pPr>
            <a:r>
              <a:rPr lang="en-US" b="1" spc="113" dirty="0">
                <a:solidFill>
                  <a:srgbClr val="000000"/>
                </a:solidFill>
                <a:latin typeface="Open Sans Bold"/>
              </a:rPr>
              <a:t>protect legal rights</a:t>
            </a:r>
          </a:p>
        </p:txBody>
      </p:sp>
      <p:sp>
        <p:nvSpPr>
          <p:cNvPr id="79" name="TextBox 35">
            <a:extLst>
              <a:ext uri="{FF2B5EF4-FFF2-40B4-BE49-F238E27FC236}">
                <a16:creationId xmlns:a16="http://schemas.microsoft.com/office/drawing/2014/main" id="{86C0180E-315B-333E-AF6B-CCB3659C326C}"/>
              </a:ext>
            </a:extLst>
          </p:cNvPr>
          <p:cNvSpPr txBox="1"/>
          <p:nvPr/>
        </p:nvSpPr>
        <p:spPr>
          <a:xfrm>
            <a:off x="8136275" y="5225317"/>
            <a:ext cx="2235547" cy="3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9"/>
              </a:lnSpc>
              <a:spcBef>
                <a:spcPct val="0"/>
              </a:spcBef>
            </a:pPr>
            <a:r>
              <a:rPr lang="en-US" sz="1999" b="1" spc="125" dirty="0">
                <a:solidFill>
                  <a:srgbClr val="00728F"/>
                </a:solidFill>
                <a:latin typeface="Open Sans Hebrew Bold Bold"/>
              </a:rPr>
              <a:t>Legal Expertise</a:t>
            </a:r>
          </a:p>
        </p:txBody>
      </p:sp>
      <p:grpSp>
        <p:nvGrpSpPr>
          <p:cNvPr id="80" name="Group 11">
            <a:extLst>
              <a:ext uri="{FF2B5EF4-FFF2-40B4-BE49-F238E27FC236}">
                <a16:creationId xmlns:a16="http://schemas.microsoft.com/office/drawing/2014/main" id="{38BF89F9-B171-8FAD-8AFA-3994C63CEEBD}"/>
              </a:ext>
            </a:extLst>
          </p:cNvPr>
          <p:cNvGrpSpPr/>
          <p:nvPr/>
        </p:nvGrpSpPr>
        <p:grpSpPr>
          <a:xfrm>
            <a:off x="4737681" y="4671723"/>
            <a:ext cx="1162633" cy="1184887"/>
            <a:chOff x="0" y="0"/>
            <a:chExt cx="2401103" cy="2401103"/>
          </a:xfrm>
        </p:grpSpPr>
        <p:grpSp>
          <p:nvGrpSpPr>
            <p:cNvPr id="81" name="Group 12">
              <a:extLst>
                <a:ext uri="{FF2B5EF4-FFF2-40B4-BE49-F238E27FC236}">
                  <a16:creationId xmlns:a16="http://schemas.microsoft.com/office/drawing/2014/main" id="{E28103C2-648A-F7DE-8A9E-82C9A4BC9D0C}"/>
                </a:ext>
              </a:extLst>
            </p:cNvPr>
            <p:cNvGrpSpPr/>
            <p:nvPr/>
          </p:nvGrpSpPr>
          <p:grpSpPr>
            <a:xfrm>
              <a:off x="0" y="0"/>
              <a:ext cx="2401103" cy="2401103"/>
              <a:chOff x="0" y="0"/>
              <a:chExt cx="6350000" cy="6350000"/>
            </a:xfrm>
          </p:grpSpPr>
          <p:sp>
            <p:nvSpPr>
              <p:cNvPr id="83" name="Freeform 13">
                <a:extLst>
                  <a:ext uri="{FF2B5EF4-FFF2-40B4-BE49-F238E27FC236}">
                    <a16:creationId xmlns:a16="http://schemas.microsoft.com/office/drawing/2014/main" id="{946EC384-E224-20E5-FD5D-52BA6A5D6444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728F"/>
              </a:solidFill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82" name="Picture 14">
              <a:extLst>
                <a:ext uri="{FF2B5EF4-FFF2-40B4-BE49-F238E27FC236}">
                  <a16:creationId xmlns:a16="http://schemas.microsoft.com/office/drawing/2014/main" id="{0B2B74CC-A49D-9A25-ADBB-088AB8697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324373" y="305350"/>
              <a:ext cx="1752357" cy="1790403"/>
            </a:xfrm>
            <a:prstGeom prst="rect">
              <a:avLst/>
            </a:prstGeom>
          </p:spPr>
        </p:pic>
      </p:grpSp>
      <p:sp>
        <p:nvSpPr>
          <p:cNvPr id="84" name="TextBox 26">
            <a:extLst>
              <a:ext uri="{FF2B5EF4-FFF2-40B4-BE49-F238E27FC236}">
                <a16:creationId xmlns:a16="http://schemas.microsoft.com/office/drawing/2014/main" id="{1640CAE4-B8F7-6C5A-6324-2D30510AF4C8}"/>
              </a:ext>
            </a:extLst>
          </p:cNvPr>
          <p:cNvSpPr txBox="1"/>
          <p:nvPr/>
        </p:nvSpPr>
        <p:spPr>
          <a:xfrm>
            <a:off x="2604451" y="5451874"/>
            <a:ext cx="2272457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24"/>
              </a:lnSpc>
              <a:spcBef>
                <a:spcPct val="0"/>
              </a:spcBef>
            </a:pPr>
            <a:r>
              <a:rPr lang="en-US" b="1" spc="113" dirty="0">
                <a:solidFill>
                  <a:srgbClr val="000000"/>
                </a:solidFill>
                <a:latin typeface="Open Sans Bold"/>
              </a:rPr>
              <a:t>Test and evaluate</a:t>
            </a:r>
          </a:p>
        </p:txBody>
      </p:sp>
      <p:sp>
        <p:nvSpPr>
          <p:cNvPr id="85" name="TextBox 34">
            <a:extLst>
              <a:ext uri="{FF2B5EF4-FFF2-40B4-BE49-F238E27FC236}">
                <a16:creationId xmlns:a16="http://schemas.microsoft.com/office/drawing/2014/main" id="{40006B4A-33D2-BE58-7A3E-616803B946A8}"/>
              </a:ext>
            </a:extLst>
          </p:cNvPr>
          <p:cNvSpPr txBox="1"/>
          <p:nvPr/>
        </p:nvSpPr>
        <p:spPr>
          <a:xfrm>
            <a:off x="2066865" y="5171851"/>
            <a:ext cx="2827880" cy="289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59"/>
              </a:lnSpc>
              <a:spcBef>
                <a:spcPct val="0"/>
              </a:spcBef>
            </a:pPr>
            <a:r>
              <a:rPr lang="en-US" sz="1999" b="1" spc="125" dirty="0">
                <a:solidFill>
                  <a:srgbClr val="F3952F"/>
                </a:solidFill>
                <a:latin typeface="Open Sans Hebrew Bold Bold"/>
              </a:rPr>
              <a:t>Learning together</a:t>
            </a:r>
          </a:p>
        </p:txBody>
      </p:sp>
      <p:grpSp>
        <p:nvGrpSpPr>
          <p:cNvPr id="86" name="Group 15">
            <a:extLst>
              <a:ext uri="{FF2B5EF4-FFF2-40B4-BE49-F238E27FC236}">
                <a16:creationId xmlns:a16="http://schemas.microsoft.com/office/drawing/2014/main" id="{A6DE28A1-AAA9-1538-C509-2C8F9DEC2CF2}"/>
              </a:ext>
            </a:extLst>
          </p:cNvPr>
          <p:cNvGrpSpPr/>
          <p:nvPr/>
        </p:nvGrpSpPr>
        <p:grpSpPr>
          <a:xfrm>
            <a:off x="3619505" y="3311188"/>
            <a:ext cx="1260214" cy="1235868"/>
            <a:chOff x="0" y="0"/>
            <a:chExt cx="2401103" cy="2401103"/>
          </a:xfrm>
        </p:grpSpPr>
        <p:grpSp>
          <p:nvGrpSpPr>
            <p:cNvPr id="87" name="Group 16">
              <a:extLst>
                <a:ext uri="{FF2B5EF4-FFF2-40B4-BE49-F238E27FC236}">
                  <a16:creationId xmlns:a16="http://schemas.microsoft.com/office/drawing/2014/main" id="{6F66DB74-1337-1A93-5691-66D4370F069A}"/>
                </a:ext>
              </a:extLst>
            </p:cNvPr>
            <p:cNvGrpSpPr/>
            <p:nvPr/>
          </p:nvGrpSpPr>
          <p:grpSpPr>
            <a:xfrm>
              <a:off x="0" y="0"/>
              <a:ext cx="2401103" cy="2401103"/>
              <a:chOff x="0" y="0"/>
              <a:chExt cx="6350000" cy="6350000"/>
            </a:xfrm>
          </p:grpSpPr>
          <p:sp>
            <p:nvSpPr>
              <p:cNvPr id="89" name="Freeform 17">
                <a:extLst>
                  <a:ext uri="{FF2B5EF4-FFF2-40B4-BE49-F238E27FC236}">
                    <a16:creationId xmlns:a16="http://schemas.microsoft.com/office/drawing/2014/main" id="{814B943C-20AD-2C58-2AA3-CBF25FBCDC70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3952F"/>
              </a:solidFill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88" name="Picture 18">
              <a:extLst>
                <a:ext uri="{FF2B5EF4-FFF2-40B4-BE49-F238E27FC236}">
                  <a16:creationId xmlns:a16="http://schemas.microsoft.com/office/drawing/2014/main" id="{8AADC3D4-DA45-980D-5139-D72E63003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78324" y="378324"/>
              <a:ext cx="1644456" cy="1644456"/>
            </a:xfrm>
            <a:prstGeom prst="rect">
              <a:avLst/>
            </a:prstGeom>
          </p:spPr>
        </p:pic>
      </p:grpSp>
      <p:sp>
        <p:nvSpPr>
          <p:cNvPr id="90" name="TextBox 28">
            <a:extLst>
              <a:ext uri="{FF2B5EF4-FFF2-40B4-BE49-F238E27FC236}">
                <a16:creationId xmlns:a16="http://schemas.microsoft.com/office/drawing/2014/main" id="{4FAA1205-8562-2839-792F-A1D6A6A6D09E}"/>
              </a:ext>
            </a:extLst>
          </p:cNvPr>
          <p:cNvSpPr txBox="1"/>
          <p:nvPr/>
        </p:nvSpPr>
        <p:spPr>
          <a:xfrm>
            <a:off x="1864508" y="3929122"/>
            <a:ext cx="1757809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24"/>
              </a:lnSpc>
              <a:spcBef>
                <a:spcPct val="0"/>
              </a:spcBef>
            </a:pPr>
            <a:r>
              <a:rPr lang="en-US" b="1" spc="113" dirty="0">
                <a:solidFill>
                  <a:srgbClr val="000000"/>
                </a:solidFill>
                <a:latin typeface="Open Sans Bold"/>
              </a:rPr>
              <a:t>Fundamental </a:t>
            </a:r>
          </a:p>
          <a:p>
            <a:pPr algn="r">
              <a:lnSpc>
                <a:spcPts val="2124"/>
              </a:lnSpc>
              <a:spcBef>
                <a:spcPct val="0"/>
              </a:spcBef>
            </a:pPr>
            <a:r>
              <a:rPr lang="en-US" b="1" spc="113" dirty="0">
                <a:solidFill>
                  <a:srgbClr val="000000"/>
                </a:solidFill>
                <a:latin typeface="Open Sans Bold"/>
              </a:rPr>
              <a:t>change </a:t>
            </a:r>
          </a:p>
        </p:txBody>
      </p:sp>
      <p:sp>
        <p:nvSpPr>
          <p:cNvPr id="91" name="TextBox 33">
            <a:extLst>
              <a:ext uri="{FF2B5EF4-FFF2-40B4-BE49-F238E27FC236}">
                <a16:creationId xmlns:a16="http://schemas.microsoft.com/office/drawing/2014/main" id="{0436C004-A6B5-632D-BDC4-151302393A44}"/>
              </a:ext>
            </a:extLst>
          </p:cNvPr>
          <p:cNvSpPr txBox="1"/>
          <p:nvPr/>
        </p:nvSpPr>
        <p:spPr>
          <a:xfrm>
            <a:off x="1020819" y="3639940"/>
            <a:ext cx="2611289" cy="289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359"/>
              </a:lnSpc>
              <a:spcBef>
                <a:spcPct val="0"/>
              </a:spcBef>
            </a:pPr>
            <a:r>
              <a:rPr lang="en-US" sz="1999" b="1" spc="125" dirty="0">
                <a:solidFill>
                  <a:srgbClr val="00728F"/>
                </a:solidFill>
                <a:latin typeface="Open Sans Hebrew Bold Bold"/>
              </a:rPr>
              <a:t>Breaking the cycle</a:t>
            </a:r>
          </a:p>
        </p:txBody>
      </p:sp>
      <p:sp>
        <p:nvSpPr>
          <p:cNvPr id="126" name="Freeform 2">
            <a:extLst>
              <a:ext uri="{FF2B5EF4-FFF2-40B4-BE49-F238E27FC236}">
                <a16:creationId xmlns:a16="http://schemas.microsoft.com/office/drawing/2014/main" id="{8C2ADDF6-AA6D-ECB4-3993-3C0377B8B95B}"/>
              </a:ext>
            </a:extLst>
          </p:cNvPr>
          <p:cNvSpPr/>
          <p:nvPr/>
        </p:nvSpPr>
        <p:spPr>
          <a:xfrm>
            <a:off x="5526011" y="2797665"/>
            <a:ext cx="2329251" cy="2147000"/>
          </a:xfrm>
          <a:custGeom>
            <a:avLst/>
            <a:gdLst/>
            <a:ahLst/>
            <a:cxnLst/>
            <a:rect l="l" t="t" r="r" b="b"/>
            <a:pathLst>
              <a:path w="4478694" h="4114800">
                <a:moveTo>
                  <a:pt x="0" y="0"/>
                </a:moveTo>
                <a:lnTo>
                  <a:pt x="4478694" y="0"/>
                </a:lnTo>
                <a:lnTo>
                  <a:pt x="44786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27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DEB2-98CD-4780-56DE-54C293EF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we are: An introduction to LSA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5DE872A-D34A-601D-3286-E595BBEEB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45" y="1562589"/>
            <a:ext cx="2279341" cy="11531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8245A9-1C2E-BD54-DEF6-A4A840F6F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129" y="2670195"/>
            <a:ext cx="1586336" cy="1402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82C667-92F7-A4E8-5293-CFDE8DF7E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909" y="3874208"/>
            <a:ext cx="1400039" cy="1725453"/>
          </a:xfrm>
          <a:prstGeom prst="rect">
            <a:avLst/>
          </a:prstGeo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583C3A5-7616-90CA-FD08-EF7A3C8839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374851"/>
              </p:ext>
            </p:extLst>
          </p:nvPr>
        </p:nvGraphicFramePr>
        <p:xfrm>
          <a:off x="407990" y="1557338"/>
          <a:ext cx="8886906" cy="4296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7561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6106C-F707-80DE-3DB9-71A4835B3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28" y="220243"/>
            <a:ext cx="9042173" cy="954428"/>
          </a:xfrm>
        </p:spPr>
        <p:txBody>
          <a:bodyPr/>
          <a:lstStyle/>
          <a:p>
            <a:r>
              <a:rPr lang="en-GB" dirty="0"/>
              <a:t>Our Areas of Expertise 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A5F4EF0-D26E-BA62-1369-62834AE2C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085" y="81261"/>
            <a:ext cx="2279341" cy="115318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98310E0-224B-B6F3-004C-ED95DC2D7ACF}"/>
              </a:ext>
            </a:extLst>
          </p:cNvPr>
          <p:cNvSpPr/>
          <p:nvPr/>
        </p:nvSpPr>
        <p:spPr>
          <a:xfrm>
            <a:off x="432020" y="1234445"/>
            <a:ext cx="1889025" cy="1350000"/>
          </a:xfrm>
          <a:prstGeom prst="rect">
            <a:avLst/>
          </a:prstGeom>
          <a:solidFill>
            <a:srgbClr val="00718E"/>
          </a:solidFill>
          <a:ln w="12700" cap="flat" cmpd="sng" algn="ctr">
            <a:solidFill>
              <a:srgbClr val="00718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Content Placeholder 3" descr="Icon&#10;&#10;Description automatically generated">
            <a:extLst>
              <a:ext uri="{FF2B5EF4-FFF2-40B4-BE49-F238E27FC236}">
                <a16:creationId xmlns:a16="http://schemas.microsoft.com/office/drawing/2014/main" id="{5569107F-14A7-27C5-E631-929A25925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197" y="1235217"/>
            <a:ext cx="1230929" cy="134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17D7C3E-4C51-E9BC-D9A7-E6A838845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5" y="4352713"/>
            <a:ext cx="1889025" cy="1348455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2C9B8C5D-87B5-330A-A38D-31281DC89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0" y="2793579"/>
            <a:ext cx="1889025" cy="1348455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3670850-833D-1EDF-7431-15AF9F6E7D56}"/>
              </a:ext>
            </a:extLst>
          </p:cNvPr>
          <p:cNvSpPr txBox="1">
            <a:spLocks/>
          </p:cNvSpPr>
          <p:nvPr/>
        </p:nvSpPr>
        <p:spPr bwMode="auto">
          <a:xfrm>
            <a:off x="2557137" y="1505527"/>
            <a:ext cx="6755382" cy="43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Specialise in housing, preventing homelessness and general social welfare. </a:t>
            </a:r>
          </a:p>
          <a:p>
            <a:pPr algn="just"/>
            <a:endParaRPr lang="en-GB" sz="1800" dirty="0">
              <a:solidFill>
                <a:prstClr val="black"/>
              </a:solidFill>
              <a:latin typeface="Calibri" panose="020F0502020204030204"/>
            </a:endParaRPr>
          </a:p>
          <a:p>
            <a:pPr algn="just"/>
            <a:endParaRPr lang="en-GB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Providing much needed specialized representation to people with mental ill health, their relatives and carers. </a:t>
            </a:r>
          </a:p>
          <a:p>
            <a:pPr algn="just"/>
            <a:endParaRPr lang="en-GB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Undertaking complex cases, reviews and appeals and bringing justice to victims of criminal convictions or the ‘same roof rule’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b="1" dirty="0">
              <a:solidFill>
                <a:srgbClr val="00718E"/>
              </a:solidFill>
              <a:latin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b="1" dirty="0">
              <a:solidFill>
                <a:srgbClr val="00718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3940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6106C-F707-80DE-3DB9-71A4835B3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28" y="220243"/>
            <a:ext cx="9042173" cy="954428"/>
          </a:xfrm>
        </p:spPr>
        <p:txBody>
          <a:bodyPr/>
          <a:lstStyle/>
          <a:p>
            <a:r>
              <a:rPr lang="en-GB" dirty="0"/>
              <a:t>Our Areas of Expertise 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A5F4EF0-D26E-BA62-1369-62834AE2C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085" y="81261"/>
            <a:ext cx="2279341" cy="115318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6595731-BB1E-2CE3-3114-63620E307EE9}"/>
              </a:ext>
            </a:extLst>
          </p:cNvPr>
          <p:cNvSpPr txBox="1">
            <a:spLocks/>
          </p:cNvSpPr>
          <p:nvPr/>
        </p:nvSpPr>
        <p:spPr bwMode="auto">
          <a:xfrm>
            <a:off x="2478822" y="1458913"/>
            <a:ext cx="8071380" cy="428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those who are struggling with unfair practices and providing guidance to eliminate unfair treatment of employees.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sz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those in need gain access to welfare funding who may find the process daunting or are incapable of doing it themselves.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registered CPD provider, we take a leading role in providing legal education through research, training, and publications on topical issues and underrepresented areas of information.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b="1" dirty="0">
              <a:solidFill>
                <a:srgbClr val="00718E"/>
              </a:solidFill>
              <a:latin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b="1" dirty="0">
              <a:solidFill>
                <a:srgbClr val="00718E"/>
              </a:solidFill>
              <a:latin typeface="Calibri" panose="020F0502020204030204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CD5F2CE-7D73-F717-47E2-7A658FF88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7" y="4391713"/>
            <a:ext cx="1873517" cy="134845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6E06D38-5420-3F29-6D5D-7005573EB415}"/>
              </a:ext>
            </a:extLst>
          </p:cNvPr>
          <p:cNvGrpSpPr/>
          <p:nvPr/>
        </p:nvGrpSpPr>
        <p:grpSpPr>
          <a:xfrm>
            <a:off x="319512" y="2834896"/>
            <a:ext cx="1889025" cy="1350000"/>
            <a:chOff x="7110333" y="3194909"/>
            <a:chExt cx="1889025" cy="1350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9603BC-3617-984A-CCFC-B1B818355E7E}"/>
                </a:ext>
              </a:extLst>
            </p:cNvPr>
            <p:cNvSpPr/>
            <p:nvPr/>
          </p:nvSpPr>
          <p:spPr>
            <a:xfrm>
              <a:off x="7110333" y="3194909"/>
              <a:ext cx="1889025" cy="1350000"/>
            </a:xfrm>
            <a:prstGeom prst="rect">
              <a:avLst/>
            </a:prstGeom>
            <a:solidFill>
              <a:srgbClr val="00718E"/>
            </a:solidFill>
            <a:ln w="12700" cap="flat" cmpd="sng" algn="ctr">
              <a:solidFill>
                <a:srgbClr val="00718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1F356969-83A0-F9FB-BB5C-6B144B457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551" y="3196454"/>
              <a:ext cx="1073146" cy="134845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AD3808-94EB-D16C-04C1-EBF1D721B5DA}"/>
              </a:ext>
            </a:extLst>
          </p:cNvPr>
          <p:cNvGrpSpPr/>
          <p:nvPr/>
        </p:nvGrpSpPr>
        <p:grpSpPr>
          <a:xfrm>
            <a:off x="319512" y="1278079"/>
            <a:ext cx="1889025" cy="1350000"/>
            <a:chOff x="7110333" y="1638092"/>
            <a:chExt cx="1889025" cy="135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E43944-CE4C-CFFC-5F28-D5E5B5A4E648}"/>
                </a:ext>
              </a:extLst>
            </p:cNvPr>
            <p:cNvSpPr/>
            <p:nvPr/>
          </p:nvSpPr>
          <p:spPr>
            <a:xfrm>
              <a:off x="7110333" y="1638092"/>
              <a:ext cx="1889025" cy="1350000"/>
            </a:xfrm>
            <a:prstGeom prst="rect">
              <a:avLst/>
            </a:prstGeom>
            <a:solidFill>
              <a:srgbClr val="00718E"/>
            </a:solidFill>
            <a:ln w="12700" cap="flat" cmpd="sng" algn="ctr">
              <a:solidFill>
                <a:srgbClr val="00718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EB341483-8C3F-C101-ECDE-EA910B36E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618" y="1638092"/>
              <a:ext cx="1348453" cy="1348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788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BFF4F-20E8-20D5-49AA-ABA356A9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Causes of Homelessness</a:t>
            </a:r>
            <a:b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718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8906327-682B-741B-B8F7-0E242910B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085" y="81261"/>
            <a:ext cx="2279341" cy="1153184"/>
          </a:xfrm>
          <a:prstGeom prst="rect">
            <a:avLst/>
          </a:prstGeom>
        </p:spPr>
      </p:pic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4E9FAAC-9B32-ED01-CA2A-1ABEC16A7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746168"/>
              </p:ext>
            </p:extLst>
          </p:nvPr>
        </p:nvGraphicFramePr>
        <p:xfrm>
          <a:off x="812800" y="1411358"/>
          <a:ext cx="5597236" cy="4336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Freeform 2">
            <a:extLst>
              <a:ext uri="{FF2B5EF4-FFF2-40B4-BE49-F238E27FC236}">
                <a16:creationId xmlns:a16="http://schemas.microsoft.com/office/drawing/2014/main" id="{13C5526E-252C-1440-9D6C-4A2861F29813}"/>
              </a:ext>
            </a:extLst>
          </p:cNvPr>
          <p:cNvSpPr/>
          <p:nvPr/>
        </p:nvSpPr>
        <p:spPr>
          <a:xfrm>
            <a:off x="8414326" y="1787027"/>
            <a:ext cx="2650837" cy="2621457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64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9AA53-0513-A295-DC8E-1B59B7D6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30" y="180639"/>
            <a:ext cx="11543438" cy="954428"/>
          </a:xfrm>
        </p:spPr>
        <p:txBody>
          <a:bodyPr>
            <a:noAutofit/>
          </a:bodyPr>
          <a:lstStyle/>
          <a:p>
            <a:r>
              <a:rPr lang="en-US" sz="4400" dirty="0"/>
              <a:t>Systemic change: rights-based </a:t>
            </a:r>
            <a:br>
              <a:rPr lang="en-US" sz="4400" dirty="0"/>
            </a:br>
            <a:r>
              <a:rPr lang="en-US" sz="4400" dirty="0"/>
              <a:t>approach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00AB8-97F9-F2F1-18B2-5DDCCA0E5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4236" y="1773379"/>
            <a:ext cx="3848236" cy="418869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Change perceptions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root causes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address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inequalities and stigma. </a:t>
            </a:r>
          </a:p>
          <a:p>
            <a:pPr>
              <a:spcAft>
                <a:spcPts val="800"/>
              </a:spcAft>
            </a:pP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Reframe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homelessness to one of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structural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problems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with viable solutions.</a:t>
            </a:r>
          </a:p>
          <a:p>
            <a:pPr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Moral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human rights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approach - all human beings have a moral right to be treated with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dignity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respect. </a:t>
            </a:r>
          </a:p>
          <a:p>
            <a:pPr>
              <a:spcAft>
                <a:spcPts val="800"/>
              </a:spcAft>
            </a:pP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Prevention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We can and must prevent anyone from ever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becoming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homeless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endParaRPr lang="en-US" dirty="0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5A36BFC9-1B78-B347-6096-47B08A5DA687}"/>
              </a:ext>
            </a:extLst>
          </p:cNvPr>
          <p:cNvSpPr/>
          <p:nvPr/>
        </p:nvSpPr>
        <p:spPr>
          <a:xfrm>
            <a:off x="9208655" y="1610114"/>
            <a:ext cx="2795290" cy="2975741"/>
          </a:xfrm>
          <a:custGeom>
            <a:avLst/>
            <a:gdLst/>
            <a:ahLst/>
            <a:cxnLst/>
            <a:rect l="l" t="t" r="r" b="b"/>
            <a:pathLst>
              <a:path w="3687890" h="4114800">
                <a:moveTo>
                  <a:pt x="0" y="0"/>
                </a:moveTo>
                <a:lnTo>
                  <a:pt x="3687890" y="0"/>
                </a:lnTo>
                <a:lnTo>
                  <a:pt x="36878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4698622-1A12-2B9A-1D49-CCF5C67C3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59" y="81261"/>
            <a:ext cx="2279341" cy="115318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AB7672-ED04-1EFE-D573-782E5540D222}"/>
              </a:ext>
            </a:extLst>
          </p:cNvPr>
          <p:cNvSpPr txBox="1">
            <a:spLocks/>
          </p:cNvSpPr>
          <p:nvPr/>
        </p:nvSpPr>
        <p:spPr>
          <a:xfrm>
            <a:off x="5171074" y="1773379"/>
            <a:ext cx="3848236" cy="41886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Investing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more affordable housing. </a:t>
            </a:r>
          </a:p>
          <a:p>
            <a:pPr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Coordinated, connected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sustainable pathways – 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informed choices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Rights awareness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training. </a:t>
            </a:r>
            <a:endParaRPr lang="en-GB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Equality information: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purposeful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and action research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influencing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service delivery. </a:t>
            </a:r>
          </a:p>
          <a:p>
            <a:pPr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Identify gaps;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legal remedies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influence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reforms becoming real.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8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5147-ECF0-092A-60AD-BB8DD11F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b="1" dirty="0">
                <a:solidFill>
                  <a:schemeClr val="tx2"/>
                </a:solidFill>
              </a:rPr>
              <a:t>The Role of the Law  </a:t>
            </a:r>
            <a:br>
              <a:rPr lang="en-GB" sz="5400" b="1" dirty="0">
                <a:solidFill>
                  <a:srgbClr val="00718E"/>
                </a:solidFill>
              </a:rPr>
            </a:b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B9892D-02EE-E278-C607-92BCFBEF11FA}"/>
              </a:ext>
            </a:extLst>
          </p:cNvPr>
          <p:cNvSpPr txBox="1">
            <a:spLocks/>
          </p:cNvSpPr>
          <p:nvPr/>
        </p:nvSpPr>
        <p:spPr>
          <a:xfrm>
            <a:off x="316346" y="1369689"/>
            <a:ext cx="8906163" cy="42812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right to housing has been recognised in international law for more than 50 years. </a:t>
            </a:r>
          </a:p>
          <a:p>
            <a:pPr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Scotland is home to some of the most progressive housing and homelessness rights in the world. </a:t>
            </a:r>
          </a:p>
          <a:p>
            <a:pPr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Articles 3 and 8 of the European Convention on Human Rights are relevant to housing and homelessness. </a:t>
            </a:r>
          </a:p>
          <a:p>
            <a:pPr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Public Sector Equality Duty (PSED) contained in the Equality Act 2010 are relevant to housing and homelessness.</a:t>
            </a:r>
            <a:b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GB" b="1" dirty="0">
              <a:solidFill>
                <a:srgbClr val="00718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00718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Our laws are only as good as their enforcement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1800" b="1" dirty="0">
              <a:solidFill>
                <a:srgbClr val="00718E"/>
              </a:solidFill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FC662A0A-4922-652C-D115-E12A8BD9CDE2}"/>
              </a:ext>
            </a:extLst>
          </p:cNvPr>
          <p:cNvSpPr/>
          <p:nvPr/>
        </p:nvSpPr>
        <p:spPr>
          <a:xfrm>
            <a:off x="9424561" y="1589809"/>
            <a:ext cx="1857657" cy="2127827"/>
          </a:xfrm>
          <a:custGeom>
            <a:avLst/>
            <a:gdLst/>
            <a:ahLst/>
            <a:cxnLst/>
            <a:rect l="l" t="t" r="r" b="b"/>
            <a:pathLst>
              <a:path w="4001643" h="4114800">
                <a:moveTo>
                  <a:pt x="0" y="0"/>
                </a:moveTo>
                <a:lnTo>
                  <a:pt x="4001643" y="0"/>
                </a:lnTo>
                <a:lnTo>
                  <a:pt x="40016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427D93E-FC32-2BC9-7DE6-FEAEF8AD9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085" y="81261"/>
            <a:ext cx="2279341" cy="11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2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5147-ECF0-092A-60AD-BB8DD11F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5400" b="1" dirty="0">
                <a:solidFill>
                  <a:schemeClr val="tx2"/>
                </a:solidFill>
              </a:rPr>
              <a:t>Proactively Pursuing Change </a:t>
            </a:r>
            <a:b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718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5400" b="1" dirty="0">
                <a:solidFill>
                  <a:srgbClr val="00718E"/>
                </a:solidFill>
              </a:rPr>
            </a:b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B9892D-02EE-E278-C607-92BCFBEF11FA}"/>
              </a:ext>
            </a:extLst>
          </p:cNvPr>
          <p:cNvSpPr txBox="1">
            <a:spLocks/>
          </p:cNvSpPr>
          <p:nvPr/>
        </p:nvSpPr>
        <p:spPr>
          <a:xfrm>
            <a:off x="274782" y="1234445"/>
            <a:ext cx="8675253" cy="48199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/>
                <a:cs typeface="+mn-cs"/>
              </a:rPr>
              <a:t>Helping with enforcement of tenant’s rights, such as repairing standard of rented properties, in both the private and social sectors.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/>
                <a:cs typeface="+mn-cs"/>
              </a:rPr>
              <a:t>We have assisted to achieve thousands of pounds of compensation for tenants who have had to live in substandard conditions.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/>
                <a:cs typeface="+mn-cs"/>
              </a:rPr>
              <a:t>LSA also represented the tenant in one of the first applications to the Sheriff Court in respect of the Tenancy Deposit Scheme (Scotland) Regulations 2011.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/>
                <a:cs typeface="+mn-cs"/>
              </a:rPr>
              <a:t>LSA represented a vulnerable tenant with learning difficulties in an important case which tested the jurisdiction of the First-tier Tribunal (Housing &amp; Property Chamber).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LSA made one of the first successful applications for a wrongful termination order.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718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71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1EBA297C-02D8-5E3F-2167-C904618FE9EE}"/>
              </a:ext>
            </a:extLst>
          </p:cNvPr>
          <p:cNvSpPr/>
          <p:nvPr/>
        </p:nvSpPr>
        <p:spPr>
          <a:xfrm>
            <a:off x="8950035" y="1543628"/>
            <a:ext cx="3054927" cy="2996045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B486FFD-3FBE-7D0D-6931-8D0EDCFEC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085" y="81261"/>
            <a:ext cx="2279341" cy="11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02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5147-ECF0-092A-60AD-BB8DD11F2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9" y="180639"/>
            <a:ext cx="11376025" cy="954428"/>
          </a:xfrm>
        </p:spPr>
        <p:txBody>
          <a:bodyPr>
            <a:normAutofit fontScale="90000"/>
          </a:bodyPr>
          <a:lstStyle/>
          <a:p>
            <a:r>
              <a:rPr lang="en-US" altLang="en-US" sz="4900" b="1" dirty="0">
                <a:solidFill>
                  <a:schemeClr val="tx2"/>
                </a:solidFill>
              </a:rPr>
              <a:t>The Power of Collaboration in </a:t>
            </a:r>
            <a:br>
              <a:rPr lang="en-US" altLang="en-US" sz="4900" b="1" dirty="0">
                <a:solidFill>
                  <a:schemeClr val="tx2"/>
                </a:solidFill>
              </a:rPr>
            </a:br>
            <a:r>
              <a:rPr lang="en-US" altLang="en-US" sz="4900" b="1" dirty="0">
                <a:solidFill>
                  <a:schemeClr val="tx2"/>
                </a:solidFill>
              </a:rPr>
              <a:t>prevention </a:t>
            </a:r>
            <a:b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718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5400" b="1" dirty="0">
                <a:solidFill>
                  <a:srgbClr val="00718E"/>
                </a:solidFill>
              </a:rPr>
            </a:b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B9892D-02EE-E278-C607-92BCFBEF11FA}"/>
              </a:ext>
            </a:extLst>
          </p:cNvPr>
          <p:cNvSpPr txBox="1">
            <a:spLocks/>
          </p:cNvSpPr>
          <p:nvPr/>
        </p:nvSpPr>
        <p:spPr>
          <a:xfrm>
            <a:off x="265546" y="1791856"/>
            <a:ext cx="3807690" cy="31218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/>
                <a:cs typeface="+mn-cs"/>
              </a:rPr>
              <a:t>Holistic Support: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/>
                <a:cs typeface="+mn-cs"/>
              </a:rPr>
              <a:t>Leveraging collective expertise to provide comprehensive assistance.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Efficient Resources Use: 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Maximising limited resources by sharing knowledge, skills and best practice.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718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71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CD2F6E69-288C-457B-4202-9830BD33B7B6}"/>
              </a:ext>
            </a:extLst>
          </p:cNvPr>
          <p:cNvSpPr/>
          <p:nvPr/>
        </p:nvSpPr>
        <p:spPr>
          <a:xfrm>
            <a:off x="8963891" y="1580573"/>
            <a:ext cx="2676208" cy="2686627"/>
          </a:xfrm>
          <a:custGeom>
            <a:avLst/>
            <a:gdLst/>
            <a:ahLst/>
            <a:cxnLst/>
            <a:rect l="l" t="t" r="r" b="b"/>
            <a:pathLst>
              <a:path w="4433426" h="4433426">
                <a:moveTo>
                  <a:pt x="0" y="0"/>
                </a:moveTo>
                <a:lnTo>
                  <a:pt x="4433426" y="0"/>
                </a:lnTo>
                <a:lnTo>
                  <a:pt x="4433426" y="4433426"/>
                </a:lnTo>
                <a:lnTo>
                  <a:pt x="0" y="44334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523A85C-A4E4-96AF-9B16-4FAF8513C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085" y="81261"/>
            <a:ext cx="2279341" cy="1153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376EED-54B9-BFCA-A08C-1A24C7D2AF19}"/>
              </a:ext>
            </a:extLst>
          </p:cNvPr>
          <p:cNvSpPr txBox="1"/>
          <p:nvPr/>
        </p:nvSpPr>
        <p:spPr>
          <a:xfrm>
            <a:off x="4715163" y="1783539"/>
            <a:ext cx="4498109" cy="2746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 Re-trauma: 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Avoid people having to repeatedly explain their situation.</a:t>
            </a:r>
          </a:p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endParaRPr kumimoji="0" lang="en-GB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Proactive Outreach: 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 services to where people need it the most; effectively breaking cycles of disadvantage and homelessness.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EFF0CC-1680-CD7A-2AFC-9E68A3A6908E}"/>
              </a:ext>
            </a:extLst>
          </p:cNvPr>
          <p:cNvSpPr txBox="1"/>
          <p:nvPr/>
        </p:nvSpPr>
        <p:spPr>
          <a:xfrm>
            <a:off x="822036" y="4897935"/>
            <a:ext cx="8289637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2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Sustainable Solutions: Building long-term strategies to enact lasting social change through collective shared efforts. 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00728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107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MT brand colours">
      <a:dk1>
        <a:sysClr val="windowText" lastClr="000000"/>
      </a:dk1>
      <a:lt1>
        <a:sysClr val="window" lastClr="FFFFFF"/>
      </a:lt1>
      <a:dk2>
        <a:srgbClr val="B30931"/>
      </a:dk2>
      <a:lt2>
        <a:srgbClr val="E9E4E0"/>
      </a:lt2>
      <a:accent1>
        <a:srgbClr val="B30931"/>
      </a:accent1>
      <a:accent2>
        <a:srgbClr val="A1AE9E"/>
      </a:accent2>
      <a:accent3>
        <a:srgbClr val="4B3A58"/>
      </a:accent3>
      <a:accent4>
        <a:srgbClr val="F56136"/>
      </a:accent4>
      <a:accent5>
        <a:srgbClr val="3C3C3B"/>
      </a:accent5>
      <a:accent6>
        <a:srgbClr val="A1AE9E"/>
      </a:accent6>
      <a:hlink>
        <a:srgbClr val="B30931"/>
      </a:hlink>
      <a:folHlink>
        <a:srgbClr val="A1AE9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MT brand colours">
      <a:dk1>
        <a:sysClr val="windowText" lastClr="000000"/>
      </a:dk1>
      <a:lt1>
        <a:sysClr val="window" lastClr="FFFFFF"/>
      </a:lt1>
      <a:dk2>
        <a:srgbClr val="B30931"/>
      </a:dk2>
      <a:lt2>
        <a:srgbClr val="E9E4E0"/>
      </a:lt2>
      <a:accent1>
        <a:srgbClr val="B30931"/>
      </a:accent1>
      <a:accent2>
        <a:srgbClr val="A1AE9E"/>
      </a:accent2>
      <a:accent3>
        <a:srgbClr val="4B3A58"/>
      </a:accent3>
      <a:accent4>
        <a:srgbClr val="F56136"/>
      </a:accent4>
      <a:accent5>
        <a:srgbClr val="3C3C3B"/>
      </a:accent5>
      <a:accent6>
        <a:srgbClr val="A1AE9E"/>
      </a:accent6>
      <a:hlink>
        <a:srgbClr val="B30931"/>
      </a:hlink>
      <a:folHlink>
        <a:srgbClr val="A1AE9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381563925F424093E86B3E936EF2D4" ma:contentTypeVersion="21" ma:contentTypeDescription="Create a new document." ma:contentTypeScope="" ma:versionID="050c36f3d9ad5b815e420bf30336b784">
  <xsd:schema xmlns:xsd="http://www.w3.org/2001/XMLSchema" xmlns:xs="http://www.w3.org/2001/XMLSchema" xmlns:p="http://schemas.microsoft.com/office/2006/metadata/properties" xmlns:ns2="cbac73b5-1999-42cc-afe4-b7020b48e043" xmlns:ns3="bca9822e-211d-4723-85f2-b3c70f22749b" targetNamespace="http://schemas.microsoft.com/office/2006/metadata/properties" ma:root="true" ma:fieldsID="6d828390a4e0964b13bcf6e73aaf4880" ns2:_="" ns3:_="">
    <xsd:import namespace="cbac73b5-1999-42cc-afe4-b7020b48e043"/>
    <xsd:import namespace="bca9822e-211d-4723-85f2-b3c70f2274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c73b5-1999-42cc-afe4-b7020b48e0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f43f032-56bb-40c6-bb6e-407f91632b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9822e-211d-4723-85f2-b3c70f22749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15" nillable="true" ma:displayName="Taxonomy Catch All Column" ma:hidden="true" ma:list="{c1026a81-d9d5-4fbb-8e6d-0b2192053e50}" ma:internalName="TaxCatchAll" ma:showField="CatchAllData" ma:web="bca9822e-211d-4723-85f2-b3c70f2274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a9822e-211d-4723-85f2-b3c70f22749b" xsi:nil="true"/>
    <lcf76f155ced4ddcb4097134ff3c332f xmlns="cbac73b5-1999-42cc-afe4-b7020b48e04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986937-25D2-4227-8F0E-87FC51F160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ac73b5-1999-42cc-afe4-b7020b48e043"/>
    <ds:schemaRef ds:uri="bca9822e-211d-4723-85f2-b3c70f2274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0CCD3B-FE13-4082-8D90-96AC00F695C0}">
  <ds:schemaRefs>
    <ds:schemaRef ds:uri="http://purl.org/dc/terms/"/>
    <ds:schemaRef ds:uri="bca9822e-211d-4723-85f2-b3c70f22749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3b557957-13a2-406a-9353-9d69d3c57766"/>
    <ds:schemaRef ds:uri="http://schemas.microsoft.com/office/2006/metadata/properties"/>
    <ds:schemaRef ds:uri="http://schemas.microsoft.com/office/infopath/2007/PartnerControls"/>
    <ds:schemaRef ds:uri="http://purl.org/dc/dcmitype/"/>
    <ds:schemaRef ds:uri="cbac73b5-1999-42cc-afe4-b7020b48e043"/>
  </ds:schemaRefs>
</ds:datastoreItem>
</file>

<file path=customXml/itemProps3.xml><?xml version="1.0" encoding="utf-8"?>
<ds:datastoreItem xmlns:ds="http://schemas.openxmlformats.org/officeDocument/2006/customXml" ds:itemID="{2458BDD6-555A-46C0-B5EF-8BB123E3F2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674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Open Sans Bold</vt:lpstr>
      <vt:lpstr>Open Sans Hebrew Bold Bold</vt:lpstr>
      <vt:lpstr>Office Theme</vt:lpstr>
      <vt:lpstr>1_Office Theme</vt:lpstr>
      <vt:lpstr>Accessing Legal Advice for people experiencing Homelessness</vt:lpstr>
      <vt:lpstr>Who we are: An introduction to LSA</vt:lpstr>
      <vt:lpstr>Our Areas of Expertise </vt:lpstr>
      <vt:lpstr>Our Areas of Expertise </vt:lpstr>
      <vt:lpstr>Causes of Homelessness </vt:lpstr>
      <vt:lpstr>Systemic change: rights-based  approach </vt:lpstr>
      <vt:lpstr>The Role of the Law   </vt:lpstr>
      <vt:lpstr>Proactively Pursuing Change   </vt:lpstr>
      <vt:lpstr>The Power of Collaboration in  prevention   </vt:lpstr>
      <vt:lpstr>Empowering communities to  achieve social justice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Bacon</dc:creator>
  <cp:lastModifiedBy>A Seyal</cp:lastModifiedBy>
  <cp:revision>83</cp:revision>
  <dcterms:created xsi:type="dcterms:W3CDTF">2019-09-26T12:41:08Z</dcterms:created>
  <dcterms:modified xsi:type="dcterms:W3CDTF">2024-06-16T21:11:58Z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0x010100B6381563925F424093E86B3E936EF2D4</vt:lpwstr>
  </property>
  <property fmtid="{D5CDD505-2E9C-101B-9397-08002B2CF9AE}" pid="3" name="MediaServiceImageTags">
    <vt:lpwstr/>
  </property>
</Properties>
</file>