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47"/>
  </p:notesMasterIdLst>
  <p:sldIdLst>
    <p:sldId id="350" r:id="rId6"/>
    <p:sldId id="390" r:id="rId7"/>
    <p:sldId id="389" r:id="rId8"/>
    <p:sldId id="388" r:id="rId9"/>
    <p:sldId id="409" r:id="rId10"/>
    <p:sldId id="410" r:id="rId11"/>
    <p:sldId id="411" r:id="rId12"/>
    <p:sldId id="412" r:id="rId13"/>
    <p:sldId id="414" r:id="rId14"/>
    <p:sldId id="415" r:id="rId15"/>
    <p:sldId id="413" r:id="rId16"/>
    <p:sldId id="380" r:id="rId17"/>
    <p:sldId id="392" r:id="rId18"/>
    <p:sldId id="394" r:id="rId19"/>
    <p:sldId id="395" r:id="rId20"/>
    <p:sldId id="397" r:id="rId21"/>
    <p:sldId id="396" r:id="rId22"/>
    <p:sldId id="401" r:id="rId23"/>
    <p:sldId id="373" r:id="rId24"/>
    <p:sldId id="400" r:id="rId25"/>
    <p:sldId id="402" r:id="rId26"/>
    <p:sldId id="404" r:id="rId27"/>
    <p:sldId id="403" r:id="rId28"/>
    <p:sldId id="405" r:id="rId29"/>
    <p:sldId id="406" r:id="rId30"/>
    <p:sldId id="366" r:id="rId31"/>
    <p:sldId id="407" r:id="rId32"/>
    <p:sldId id="408" r:id="rId33"/>
    <p:sldId id="363" r:id="rId34"/>
    <p:sldId id="362" r:id="rId35"/>
    <p:sldId id="361" r:id="rId36"/>
    <p:sldId id="360" r:id="rId37"/>
    <p:sldId id="359" r:id="rId38"/>
    <p:sldId id="358" r:id="rId39"/>
    <p:sldId id="357" r:id="rId40"/>
    <p:sldId id="356" r:id="rId41"/>
    <p:sldId id="355" r:id="rId42"/>
    <p:sldId id="354" r:id="rId43"/>
    <p:sldId id="353" r:id="rId44"/>
    <p:sldId id="391" r:id="rId45"/>
    <p:sldId id="35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79EC46-AADB-47F4-8398-2F2D04193D51}" v="139" dt="2023-06-28T18:26:35.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showGuides="1">
      <p:cViewPr varScale="1">
        <p:scale>
          <a:sx n="110" d="100"/>
          <a:sy n="110" d="100"/>
        </p:scale>
        <p:origin x="26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Holmes" userId="60dc7414-ab78-4e79-97f3-818af3e2ed5b" providerId="ADAL" clId="{EE79EC46-AADB-47F4-8398-2F2D04193D51}"/>
    <pc:docChg chg="undo custSel addSld delSld modSld sldOrd">
      <pc:chgData name="Lucy  Holmes" userId="60dc7414-ab78-4e79-97f3-818af3e2ed5b" providerId="ADAL" clId="{EE79EC46-AADB-47F4-8398-2F2D04193D51}" dt="2023-06-28T18:28:10.656" v="932" actId="1076"/>
      <pc:docMkLst>
        <pc:docMk/>
      </pc:docMkLst>
      <pc:sldChg chg="addSp delSp modSp mod">
        <pc:chgData name="Lucy  Holmes" userId="60dc7414-ab78-4e79-97f3-818af3e2ed5b" providerId="ADAL" clId="{EE79EC46-AADB-47F4-8398-2F2D04193D51}" dt="2023-06-28T18:00:41.778" v="179" actId="1076"/>
        <pc:sldMkLst>
          <pc:docMk/>
          <pc:sldMk cId="1613641059" sldId="351"/>
        </pc:sldMkLst>
        <pc:spChg chg="del">
          <ac:chgData name="Lucy  Holmes" userId="60dc7414-ab78-4e79-97f3-818af3e2ed5b" providerId="ADAL" clId="{EE79EC46-AADB-47F4-8398-2F2D04193D51}" dt="2023-06-28T18:00:31.253" v="167" actId="478"/>
          <ac:spMkLst>
            <pc:docMk/>
            <pc:sldMk cId="1613641059" sldId="351"/>
            <ac:spMk id="2" creationId="{00000000-0000-0000-0000-000000000000}"/>
          </ac:spMkLst>
        </pc:spChg>
        <pc:spChg chg="add del mod">
          <ac:chgData name="Lucy  Holmes" userId="60dc7414-ab78-4e79-97f3-818af3e2ed5b" providerId="ADAL" clId="{EE79EC46-AADB-47F4-8398-2F2D04193D51}" dt="2023-06-28T18:00:38.698" v="178" actId="478"/>
          <ac:spMkLst>
            <pc:docMk/>
            <pc:sldMk cId="1613641059" sldId="351"/>
            <ac:spMk id="4" creationId="{6B33117F-D334-9E30-5554-B0E473CDDD92}"/>
          </ac:spMkLst>
        </pc:spChg>
        <pc:spChg chg="add mod">
          <ac:chgData name="Lucy  Holmes" userId="60dc7414-ab78-4e79-97f3-818af3e2ed5b" providerId="ADAL" clId="{EE79EC46-AADB-47F4-8398-2F2D04193D51}" dt="2023-06-28T18:00:41.778" v="179" actId="1076"/>
          <ac:spMkLst>
            <pc:docMk/>
            <pc:sldMk cId="1613641059" sldId="351"/>
            <ac:spMk id="5" creationId="{3B20D562-69DD-66A3-E63C-397D34FD0D1B}"/>
          </ac:spMkLst>
        </pc:spChg>
        <pc:picChg chg="mod">
          <ac:chgData name="Lucy  Holmes" userId="60dc7414-ab78-4e79-97f3-818af3e2ed5b" providerId="ADAL" clId="{EE79EC46-AADB-47F4-8398-2F2D04193D51}" dt="2023-06-28T18:00:16.586" v="166" actId="14100"/>
          <ac:picMkLst>
            <pc:docMk/>
            <pc:sldMk cId="1613641059" sldId="351"/>
            <ac:picMk id="7" creationId="{96630B46-A8BD-40D3-8279-FF05023A6F0C}"/>
          </ac:picMkLst>
        </pc:picChg>
      </pc:sldChg>
      <pc:sldChg chg="addSp delSp modSp del mod">
        <pc:chgData name="Lucy  Holmes" userId="60dc7414-ab78-4e79-97f3-818af3e2ed5b" providerId="ADAL" clId="{EE79EC46-AADB-47F4-8398-2F2D04193D51}" dt="2023-06-28T18:00:11.433" v="164" actId="47"/>
        <pc:sldMkLst>
          <pc:docMk/>
          <pc:sldMk cId="3251926463" sldId="352"/>
        </pc:sldMkLst>
        <pc:spChg chg="del mod">
          <ac:chgData name="Lucy  Holmes" userId="60dc7414-ab78-4e79-97f3-818af3e2ed5b" providerId="ADAL" clId="{EE79EC46-AADB-47F4-8398-2F2D04193D51}" dt="2023-06-28T17:59:57.956" v="158" actId="21"/>
          <ac:spMkLst>
            <pc:docMk/>
            <pc:sldMk cId="3251926463" sldId="352"/>
            <ac:spMk id="4" creationId="{F0F055BB-BC75-4D65-8A44-61D260A1FCAF}"/>
          </ac:spMkLst>
        </pc:spChg>
        <pc:spChg chg="add mod">
          <ac:chgData name="Lucy  Holmes" userId="60dc7414-ab78-4e79-97f3-818af3e2ed5b" providerId="ADAL" clId="{EE79EC46-AADB-47F4-8398-2F2D04193D51}" dt="2023-06-28T17:59:57.956" v="158" actId="21"/>
          <ac:spMkLst>
            <pc:docMk/>
            <pc:sldMk cId="3251926463" sldId="352"/>
            <ac:spMk id="5" creationId="{4A52C485-3545-4666-6C5A-2EA53DD4940B}"/>
          </ac:spMkLst>
        </pc:spChg>
        <pc:spChg chg="del">
          <ac:chgData name="Lucy  Holmes" userId="60dc7414-ab78-4e79-97f3-818af3e2ed5b" providerId="ADAL" clId="{EE79EC46-AADB-47F4-8398-2F2D04193D51}" dt="2023-06-28T17:59:47.508" v="155" actId="478"/>
          <ac:spMkLst>
            <pc:docMk/>
            <pc:sldMk cId="3251926463" sldId="352"/>
            <ac:spMk id="6" creationId="{00000000-0000-0000-0000-000000000000}"/>
          </ac:spMkLst>
        </pc:spChg>
        <pc:picChg chg="del">
          <ac:chgData name="Lucy  Holmes" userId="60dc7414-ab78-4e79-97f3-818af3e2ed5b" providerId="ADAL" clId="{EE79EC46-AADB-47F4-8398-2F2D04193D51}" dt="2023-06-28T17:59:48.412" v="156" actId="478"/>
          <ac:picMkLst>
            <pc:docMk/>
            <pc:sldMk cId="3251926463" sldId="352"/>
            <ac:picMk id="3" creationId="{F3CEA1F3-EC83-43F4-8879-42B172C96A9E}"/>
          </ac:picMkLst>
        </pc:picChg>
      </pc:sldChg>
      <pc:sldChg chg="modSp mod">
        <pc:chgData name="Lucy  Holmes" userId="60dc7414-ab78-4e79-97f3-818af3e2ed5b" providerId="ADAL" clId="{EE79EC46-AADB-47F4-8398-2F2D04193D51}" dt="2023-06-28T18:28:10.656" v="932" actId="1076"/>
        <pc:sldMkLst>
          <pc:docMk/>
          <pc:sldMk cId="960302753" sldId="355"/>
        </pc:sldMkLst>
        <pc:spChg chg="mod">
          <ac:chgData name="Lucy  Holmes" userId="60dc7414-ab78-4e79-97f3-818af3e2ed5b" providerId="ADAL" clId="{EE79EC46-AADB-47F4-8398-2F2D04193D51}" dt="2023-06-28T18:28:10.656" v="932" actId="1076"/>
          <ac:spMkLst>
            <pc:docMk/>
            <pc:sldMk cId="960302753" sldId="355"/>
            <ac:spMk id="3" creationId="{874F06A6-B907-5647-ACCA-5EE8076ED3D9}"/>
          </ac:spMkLst>
        </pc:spChg>
        <pc:picChg chg="mod">
          <ac:chgData name="Lucy  Holmes" userId="60dc7414-ab78-4e79-97f3-818af3e2ed5b" providerId="ADAL" clId="{EE79EC46-AADB-47F4-8398-2F2D04193D51}" dt="2023-06-28T17:59:35.754" v="152" actId="1076"/>
          <ac:picMkLst>
            <pc:docMk/>
            <pc:sldMk cId="960302753" sldId="355"/>
            <ac:picMk id="5" creationId="{A43F4953-14F1-8B4E-98EC-79940FA00ABE}"/>
          </ac:picMkLst>
        </pc:picChg>
      </pc:sldChg>
      <pc:sldChg chg="modSp mod">
        <pc:chgData name="Lucy  Holmes" userId="60dc7414-ab78-4e79-97f3-818af3e2ed5b" providerId="ADAL" clId="{EE79EC46-AADB-47F4-8398-2F2D04193D51}" dt="2023-06-28T17:59:27.266" v="150" actId="14100"/>
        <pc:sldMkLst>
          <pc:docMk/>
          <pc:sldMk cId="3521714561" sldId="356"/>
        </pc:sldMkLst>
        <pc:picChg chg="mod">
          <ac:chgData name="Lucy  Holmes" userId="60dc7414-ab78-4e79-97f3-818af3e2ed5b" providerId="ADAL" clId="{EE79EC46-AADB-47F4-8398-2F2D04193D51}" dt="2023-06-28T17:59:24.258" v="149" actId="1076"/>
          <ac:picMkLst>
            <pc:docMk/>
            <pc:sldMk cId="3521714561" sldId="356"/>
            <ac:picMk id="6" creationId="{00000000-0000-0000-0000-000000000000}"/>
          </ac:picMkLst>
        </pc:picChg>
        <pc:picChg chg="mod">
          <ac:chgData name="Lucy  Holmes" userId="60dc7414-ab78-4e79-97f3-818af3e2ed5b" providerId="ADAL" clId="{EE79EC46-AADB-47F4-8398-2F2D04193D51}" dt="2023-06-28T17:59:27.266" v="150" actId="14100"/>
          <ac:picMkLst>
            <pc:docMk/>
            <pc:sldMk cId="3521714561" sldId="356"/>
            <ac:picMk id="7" creationId="{00000000-0000-0000-0000-000000000000}"/>
          </ac:picMkLst>
        </pc:picChg>
      </pc:sldChg>
      <pc:sldChg chg="modSp mod">
        <pc:chgData name="Lucy  Holmes" userId="60dc7414-ab78-4e79-97f3-818af3e2ed5b" providerId="ADAL" clId="{EE79EC46-AADB-47F4-8398-2F2D04193D51}" dt="2023-06-28T17:59:17.330" v="147" actId="1076"/>
        <pc:sldMkLst>
          <pc:docMk/>
          <pc:sldMk cId="2124964377" sldId="357"/>
        </pc:sldMkLst>
        <pc:picChg chg="mod">
          <ac:chgData name="Lucy  Holmes" userId="60dc7414-ab78-4e79-97f3-818af3e2ed5b" providerId="ADAL" clId="{EE79EC46-AADB-47F4-8398-2F2D04193D51}" dt="2023-06-28T17:59:17.330" v="147" actId="1076"/>
          <ac:picMkLst>
            <pc:docMk/>
            <pc:sldMk cId="2124964377" sldId="357"/>
            <ac:picMk id="4" creationId="{00000000-0000-0000-0000-000000000000}"/>
          </ac:picMkLst>
        </pc:picChg>
      </pc:sldChg>
      <pc:sldChg chg="modSp mod">
        <pc:chgData name="Lucy  Holmes" userId="60dc7414-ab78-4e79-97f3-818af3e2ed5b" providerId="ADAL" clId="{EE79EC46-AADB-47F4-8398-2F2D04193D51}" dt="2023-06-28T17:59:06.242" v="145" actId="14100"/>
        <pc:sldMkLst>
          <pc:docMk/>
          <pc:sldMk cId="3209998923" sldId="359"/>
        </pc:sldMkLst>
        <pc:picChg chg="mod">
          <ac:chgData name="Lucy  Holmes" userId="60dc7414-ab78-4e79-97f3-818af3e2ed5b" providerId="ADAL" clId="{EE79EC46-AADB-47F4-8398-2F2D04193D51}" dt="2023-06-28T17:59:06.242" v="145" actId="14100"/>
          <ac:picMkLst>
            <pc:docMk/>
            <pc:sldMk cId="3209998923" sldId="359"/>
            <ac:picMk id="5" creationId="{35728C01-9508-334B-825A-CF6C9FE3154D}"/>
          </ac:picMkLst>
        </pc:picChg>
      </pc:sldChg>
      <pc:sldChg chg="modSp mod">
        <pc:chgData name="Lucy  Holmes" userId="60dc7414-ab78-4e79-97f3-818af3e2ed5b" providerId="ADAL" clId="{EE79EC46-AADB-47F4-8398-2F2D04193D51}" dt="2023-06-28T18:27:47.072" v="931" actId="1076"/>
        <pc:sldMkLst>
          <pc:docMk/>
          <pc:sldMk cId="2577508332" sldId="360"/>
        </pc:sldMkLst>
        <pc:spChg chg="mod">
          <ac:chgData name="Lucy  Holmes" userId="60dc7414-ab78-4e79-97f3-818af3e2ed5b" providerId="ADAL" clId="{EE79EC46-AADB-47F4-8398-2F2D04193D51}" dt="2023-06-28T18:27:47.072" v="931" actId="1076"/>
          <ac:spMkLst>
            <pc:docMk/>
            <pc:sldMk cId="2577508332" sldId="360"/>
            <ac:spMk id="3" creationId="{874F06A6-B907-5647-ACCA-5EE8076ED3D9}"/>
          </ac:spMkLst>
        </pc:spChg>
        <pc:picChg chg="mod">
          <ac:chgData name="Lucy  Holmes" userId="60dc7414-ab78-4e79-97f3-818af3e2ed5b" providerId="ADAL" clId="{EE79EC46-AADB-47F4-8398-2F2D04193D51}" dt="2023-06-28T17:58:52.137" v="142" actId="1076"/>
          <ac:picMkLst>
            <pc:docMk/>
            <pc:sldMk cId="2577508332" sldId="360"/>
            <ac:picMk id="5" creationId="{A43F4953-14F1-8B4E-98EC-79940FA00ABE}"/>
          </ac:picMkLst>
        </pc:picChg>
      </pc:sldChg>
      <pc:sldChg chg="modSp mod">
        <pc:chgData name="Lucy  Holmes" userId="60dc7414-ab78-4e79-97f3-818af3e2ed5b" providerId="ADAL" clId="{EE79EC46-AADB-47F4-8398-2F2D04193D51}" dt="2023-06-28T17:58:36.314" v="140" actId="1076"/>
        <pc:sldMkLst>
          <pc:docMk/>
          <pc:sldMk cId="2970616629" sldId="361"/>
        </pc:sldMkLst>
        <pc:spChg chg="mod">
          <ac:chgData name="Lucy  Holmes" userId="60dc7414-ab78-4e79-97f3-818af3e2ed5b" providerId="ADAL" clId="{EE79EC46-AADB-47F4-8398-2F2D04193D51}" dt="2023-06-28T17:58:36.314" v="140" actId="1076"/>
          <ac:spMkLst>
            <pc:docMk/>
            <pc:sldMk cId="2970616629" sldId="361"/>
            <ac:spMk id="2" creationId="{9CBAE85F-C4F6-5B4A-B5AD-5A6CA815CF62}"/>
          </ac:spMkLst>
        </pc:spChg>
        <pc:spChg chg="mod">
          <ac:chgData name="Lucy  Holmes" userId="60dc7414-ab78-4e79-97f3-818af3e2ed5b" providerId="ADAL" clId="{EE79EC46-AADB-47F4-8398-2F2D04193D51}" dt="2023-06-28T17:58:25.977" v="139" actId="20577"/>
          <ac:spMkLst>
            <pc:docMk/>
            <pc:sldMk cId="2970616629" sldId="361"/>
            <ac:spMk id="4" creationId="{D8C2CAEB-2039-8D6E-6421-7C32735AD6C1}"/>
          </ac:spMkLst>
        </pc:spChg>
      </pc:sldChg>
      <pc:sldChg chg="delSp mod">
        <pc:chgData name="Lucy  Holmes" userId="60dc7414-ab78-4e79-97f3-818af3e2ed5b" providerId="ADAL" clId="{EE79EC46-AADB-47F4-8398-2F2D04193D51}" dt="2023-06-28T17:58:06.938" v="138" actId="478"/>
        <pc:sldMkLst>
          <pc:docMk/>
          <pc:sldMk cId="2436785860" sldId="362"/>
        </pc:sldMkLst>
        <pc:picChg chg="del">
          <ac:chgData name="Lucy  Holmes" userId="60dc7414-ab78-4e79-97f3-818af3e2ed5b" providerId="ADAL" clId="{EE79EC46-AADB-47F4-8398-2F2D04193D51}" dt="2023-06-28T17:58:06.938" v="138" actId="478"/>
          <ac:picMkLst>
            <pc:docMk/>
            <pc:sldMk cId="2436785860" sldId="362"/>
            <ac:picMk id="6" creationId="{00000000-0000-0000-0000-000000000000}"/>
          </ac:picMkLst>
        </pc:picChg>
      </pc:sldChg>
      <pc:sldChg chg="modSp mod">
        <pc:chgData name="Lucy  Holmes" userId="60dc7414-ab78-4e79-97f3-818af3e2ed5b" providerId="ADAL" clId="{EE79EC46-AADB-47F4-8398-2F2D04193D51}" dt="2023-06-28T17:58:02.562" v="137" actId="14100"/>
        <pc:sldMkLst>
          <pc:docMk/>
          <pc:sldMk cId="3526094348" sldId="363"/>
        </pc:sldMkLst>
        <pc:picChg chg="mod">
          <ac:chgData name="Lucy  Holmes" userId="60dc7414-ab78-4e79-97f3-818af3e2ed5b" providerId="ADAL" clId="{EE79EC46-AADB-47F4-8398-2F2D04193D51}" dt="2023-06-28T17:57:43.554" v="131" actId="1076"/>
          <ac:picMkLst>
            <pc:docMk/>
            <pc:sldMk cId="3526094348" sldId="363"/>
            <ac:picMk id="5" creationId="{00000000-0000-0000-0000-000000000000}"/>
          </ac:picMkLst>
        </pc:picChg>
        <pc:picChg chg="mod">
          <ac:chgData name="Lucy  Holmes" userId="60dc7414-ab78-4e79-97f3-818af3e2ed5b" providerId="ADAL" clId="{EE79EC46-AADB-47F4-8398-2F2D04193D51}" dt="2023-06-28T17:57:45.122" v="132" actId="1076"/>
          <ac:picMkLst>
            <pc:docMk/>
            <pc:sldMk cId="3526094348" sldId="363"/>
            <ac:picMk id="7" creationId="{00000000-0000-0000-0000-000000000000}"/>
          </ac:picMkLst>
        </pc:picChg>
        <pc:picChg chg="mod">
          <ac:chgData name="Lucy  Holmes" userId="60dc7414-ab78-4e79-97f3-818af3e2ed5b" providerId="ADAL" clId="{EE79EC46-AADB-47F4-8398-2F2D04193D51}" dt="2023-06-28T17:58:02.562" v="137" actId="14100"/>
          <ac:picMkLst>
            <pc:docMk/>
            <pc:sldMk cId="3526094348" sldId="363"/>
            <ac:picMk id="9" creationId="{00000000-0000-0000-0000-000000000000}"/>
          </ac:picMkLst>
        </pc:picChg>
        <pc:picChg chg="mod">
          <ac:chgData name="Lucy  Holmes" userId="60dc7414-ab78-4e79-97f3-818af3e2ed5b" providerId="ADAL" clId="{EE79EC46-AADB-47F4-8398-2F2D04193D51}" dt="2023-06-28T17:57:54.610" v="135" actId="1076"/>
          <ac:picMkLst>
            <pc:docMk/>
            <pc:sldMk cId="3526094348" sldId="363"/>
            <ac:picMk id="10" creationId="{81A3A12E-3D5C-8643-BAF3-454B3806ADA8}"/>
          </ac:picMkLst>
        </pc:picChg>
      </pc:sldChg>
      <pc:sldChg chg="addSp delSp modSp del mod">
        <pc:chgData name="Lucy  Holmes" userId="60dc7414-ab78-4e79-97f3-818af3e2ed5b" providerId="ADAL" clId="{EE79EC46-AADB-47F4-8398-2F2D04193D51}" dt="2023-06-28T18:20:16.199" v="796" actId="47"/>
        <pc:sldMkLst>
          <pc:docMk/>
          <pc:sldMk cId="2824124640" sldId="364"/>
        </pc:sldMkLst>
        <pc:spChg chg="mod">
          <ac:chgData name="Lucy  Holmes" userId="60dc7414-ab78-4e79-97f3-818af3e2ed5b" providerId="ADAL" clId="{EE79EC46-AADB-47F4-8398-2F2D04193D51}" dt="2023-06-28T17:49:16.328" v="3" actId="27636"/>
          <ac:spMkLst>
            <pc:docMk/>
            <pc:sldMk cId="2824124640" sldId="364"/>
            <ac:spMk id="4" creationId="{F0F055BB-BC75-4D65-8A44-61D260A1FCAF}"/>
          </ac:spMkLst>
        </pc:spChg>
        <pc:spChg chg="del mod">
          <ac:chgData name="Lucy  Holmes" userId="60dc7414-ab78-4e79-97f3-818af3e2ed5b" providerId="ADAL" clId="{EE79EC46-AADB-47F4-8398-2F2D04193D51}" dt="2023-06-28T18:20:11.399" v="793" actId="21"/>
          <ac:spMkLst>
            <pc:docMk/>
            <pc:sldMk cId="2824124640" sldId="364"/>
            <ac:spMk id="5" creationId="{52A648EE-2617-1ACA-9AF5-954DE4AE6348}"/>
          </ac:spMkLst>
        </pc:spChg>
        <pc:spChg chg="del">
          <ac:chgData name="Lucy  Holmes" userId="60dc7414-ab78-4e79-97f3-818af3e2ed5b" providerId="ADAL" clId="{EE79EC46-AADB-47F4-8398-2F2D04193D51}" dt="2023-06-28T17:57:26.973" v="125" actId="478"/>
          <ac:spMkLst>
            <pc:docMk/>
            <pc:sldMk cId="2824124640" sldId="364"/>
            <ac:spMk id="6" creationId="{00000000-0000-0000-0000-000000000000}"/>
          </ac:spMkLst>
        </pc:spChg>
        <pc:picChg chg="add mod">
          <ac:chgData name="Lucy  Holmes" userId="60dc7414-ab78-4e79-97f3-818af3e2ed5b" providerId="ADAL" clId="{EE79EC46-AADB-47F4-8398-2F2D04193D51}" dt="2023-06-28T18:04:51.675" v="259"/>
          <ac:picMkLst>
            <pc:docMk/>
            <pc:sldMk cId="2824124640" sldId="364"/>
            <ac:picMk id="2" creationId="{2C68047D-83FF-7BD5-8432-C12BA2659773}"/>
          </ac:picMkLst>
        </pc:picChg>
        <pc:picChg chg="del">
          <ac:chgData name="Lucy  Holmes" userId="60dc7414-ab78-4e79-97f3-818af3e2ed5b" providerId="ADAL" clId="{EE79EC46-AADB-47F4-8398-2F2D04193D51}" dt="2023-06-28T17:57:33.283" v="128" actId="478"/>
          <ac:picMkLst>
            <pc:docMk/>
            <pc:sldMk cId="2824124640" sldId="364"/>
            <ac:picMk id="3" creationId="{F3CEA1F3-EC83-43F4-8879-42B172C96A9E}"/>
          </ac:picMkLst>
        </pc:picChg>
        <pc:picChg chg="del">
          <ac:chgData name="Lucy  Holmes" userId="60dc7414-ab78-4e79-97f3-818af3e2ed5b" providerId="ADAL" clId="{EE79EC46-AADB-47F4-8398-2F2D04193D51}" dt="2023-06-28T17:57:24.877" v="124" actId="478"/>
          <ac:picMkLst>
            <pc:docMk/>
            <pc:sldMk cId="2824124640" sldId="364"/>
            <ac:picMk id="7" creationId="{2D2A235F-72BE-1EB8-4F52-B1A12A44A83B}"/>
          </ac:picMkLst>
        </pc:picChg>
      </pc:sldChg>
      <pc:sldChg chg="addSp delSp modSp del mod">
        <pc:chgData name="Lucy  Holmes" userId="60dc7414-ab78-4e79-97f3-818af3e2ed5b" providerId="ADAL" clId="{EE79EC46-AADB-47F4-8398-2F2D04193D51}" dt="2023-06-28T18:19:57.213" v="773" actId="47"/>
        <pc:sldMkLst>
          <pc:docMk/>
          <pc:sldMk cId="3491053892" sldId="365"/>
        </pc:sldMkLst>
        <pc:spChg chg="del">
          <ac:chgData name="Lucy  Holmes" userId="60dc7414-ab78-4e79-97f3-818af3e2ed5b" providerId="ADAL" clId="{EE79EC46-AADB-47F4-8398-2F2D04193D51}" dt="2023-06-28T18:19:54.633" v="771" actId="21"/>
          <ac:spMkLst>
            <pc:docMk/>
            <pc:sldMk cId="3491053892" sldId="365"/>
            <ac:spMk id="2" creationId="{2125A055-BECD-6FE2-F8D7-B224A2C1A66B}"/>
          </ac:spMkLst>
        </pc:spChg>
        <pc:spChg chg="mod">
          <ac:chgData name="Lucy  Holmes" userId="60dc7414-ab78-4e79-97f3-818af3e2ed5b" providerId="ADAL" clId="{EE79EC46-AADB-47F4-8398-2F2D04193D51}" dt="2023-06-28T17:49:16.328" v="2" actId="27636"/>
          <ac:spMkLst>
            <pc:docMk/>
            <pc:sldMk cId="3491053892" sldId="365"/>
            <ac:spMk id="4" creationId="{F0F055BB-BC75-4D65-8A44-61D260A1FCAF}"/>
          </ac:spMkLst>
        </pc:spChg>
        <pc:spChg chg="del">
          <ac:chgData name="Lucy  Holmes" userId="60dc7414-ab78-4e79-97f3-818af3e2ed5b" providerId="ADAL" clId="{EE79EC46-AADB-47F4-8398-2F2D04193D51}" dt="2023-06-28T17:57:21.840" v="123" actId="478"/>
          <ac:spMkLst>
            <pc:docMk/>
            <pc:sldMk cId="3491053892" sldId="365"/>
            <ac:spMk id="6" creationId="{00000000-0000-0000-0000-000000000000}"/>
          </ac:spMkLst>
        </pc:spChg>
        <pc:picChg chg="del">
          <ac:chgData name="Lucy  Holmes" userId="60dc7414-ab78-4e79-97f3-818af3e2ed5b" providerId="ADAL" clId="{EE79EC46-AADB-47F4-8398-2F2D04193D51}" dt="2023-06-28T17:57:21.227" v="122" actId="478"/>
          <ac:picMkLst>
            <pc:docMk/>
            <pc:sldMk cId="3491053892" sldId="365"/>
            <ac:picMk id="3" creationId="{F3CEA1F3-EC83-43F4-8879-42B172C96A9E}"/>
          </ac:picMkLst>
        </pc:picChg>
        <pc:picChg chg="add mod">
          <ac:chgData name="Lucy  Holmes" userId="60dc7414-ab78-4e79-97f3-818af3e2ed5b" providerId="ADAL" clId="{EE79EC46-AADB-47F4-8398-2F2D04193D51}" dt="2023-06-28T18:04:49.630" v="258"/>
          <ac:picMkLst>
            <pc:docMk/>
            <pc:sldMk cId="3491053892" sldId="365"/>
            <ac:picMk id="5" creationId="{DD542917-5BEA-46C7-95DB-DA90D1800B4A}"/>
          </ac:picMkLst>
        </pc:picChg>
      </pc:sldChg>
      <pc:sldChg chg="delSp mod">
        <pc:chgData name="Lucy  Holmes" userId="60dc7414-ab78-4e79-97f3-818af3e2ed5b" providerId="ADAL" clId="{EE79EC46-AADB-47F4-8398-2F2D04193D51}" dt="2023-06-28T17:57:18.352" v="121" actId="478"/>
        <pc:sldMkLst>
          <pc:docMk/>
          <pc:sldMk cId="2457626703" sldId="366"/>
        </pc:sldMkLst>
        <pc:picChg chg="del">
          <ac:chgData name="Lucy  Holmes" userId="60dc7414-ab78-4e79-97f3-818af3e2ed5b" providerId="ADAL" clId="{EE79EC46-AADB-47F4-8398-2F2D04193D51}" dt="2023-06-28T17:57:18.352" v="121" actId="478"/>
          <ac:picMkLst>
            <pc:docMk/>
            <pc:sldMk cId="2457626703" sldId="366"/>
            <ac:picMk id="3" creationId="{F3CEA1F3-EC83-43F4-8879-42B172C96A9E}"/>
          </ac:picMkLst>
        </pc:picChg>
      </pc:sldChg>
      <pc:sldChg chg="addSp delSp modSp del mod">
        <pc:chgData name="Lucy  Holmes" userId="60dc7414-ab78-4e79-97f3-818af3e2ed5b" providerId="ADAL" clId="{EE79EC46-AADB-47F4-8398-2F2D04193D51}" dt="2023-06-28T18:19:25.351" v="739" actId="47"/>
        <pc:sldMkLst>
          <pc:docMk/>
          <pc:sldMk cId="3260527022" sldId="367"/>
        </pc:sldMkLst>
        <pc:spChg chg="mod">
          <ac:chgData name="Lucy  Holmes" userId="60dc7414-ab78-4e79-97f3-818af3e2ed5b" providerId="ADAL" clId="{EE79EC46-AADB-47F4-8398-2F2D04193D51}" dt="2023-06-28T17:49:16.328" v="1" actId="27636"/>
          <ac:spMkLst>
            <pc:docMk/>
            <pc:sldMk cId="3260527022" sldId="367"/>
            <ac:spMk id="4" creationId="{F0F055BB-BC75-4D65-8A44-61D260A1FCAF}"/>
          </ac:spMkLst>
        </pc:spChg>
        <pc:spChg chg="del">
          <ac:chgData name="Lucy  Holmes" userId="60dc7414-ab78-4e79-97f3-818af3e2ed5b" providerId="ADAL" clId="{EE79EC46-AADB-47F4-8398-2F2D04193D51}" dt="2023-06-28T17:57:12.815" v="119" actId="478"/>
          <ac:spMkLst>
            <pc:docMk/>
            <pc:sldMk cId="3260527022" sldId="367"/>
            <ac:spMk id="6" creationId="{00000000-0000-0000-0000-000000000000}"/>
          </ac:spMkLst>
        </pc:spChg>
        <pc:spChg chg="del">
          <ac:chgData name="Lucy  Holmes" userId="60dc7414-ab78-4e79-97f3-818af3e2ed5b" providerId="ADAL" clId="{EE79EC46-AADB-47F4-8398-2F2D04193D51}" dt="2023-06-28T18:18:56.504" v="728" actId="21"/>
          <ac:spMkLst>
            <pc:docMk/>
            <pc:sldMk cId="3260527022" sldId="367"/>
            <ac:spMk id="9" creationId="{2E4FE96D-9D83-1F55-36E0-723A738F44DF}"/>
          </ac:spMkLst>
        </pc:spChg>
        <pc:picChg chg="add mod">
          <ac:chgData name="Lucy  Holmes" userId="60dc7414-ab78-4e79-97f3-818af3e2ed5b" providerId="ADAL" clId="{EE79EC46-AADB-47F4-8398-2F2D04193D51}" dt="2023-06-28T18:04:47.562" v="257"/>
          <ac:picMkLst>
            <pc:docMk/>
            <pc:sldMk cId="3260527022" sldId="367"/>
            <ac:picMk id="2" creationId="{BEBE2E14-1B06-AD9B-FA52-E363E9630E90}"/>
          </ac:picMkLst>
        </pc:picChg>
        <pc:picChg chg="del">
          <ac:chgData name="Lucy  Holmes" userId="60dc7414-ab78-4e79-97f3-818af3e2ed5b" providerId="ADAL" clId="{EE79EC46-AADB-47F4-8398-2F2D04193D51}" dt="2023-06-28T17:57:14.100" v="120" actId="478"/>
          <ac:picMkLst>
            <pc:docMk/>
            <pc:sldMk cId="3260527022" sldId="367"/>
            <ac:picMk id="3" creationId="{F3CEA1F3-EC83-43F4-8879-42B172C96A9E}"/>
          </ac:picMkLst>
        </pc:picChg>
        <pc:picChg chg="del">
          <ac:chgData name="Lucy  Holmes" userId="60dc7414-ab78-4e79-97f3-818af3e2ed5b" providerId="ADAL" clId="{EE79EC46-AADB-47F4-8398-2F2D04193D51}" dt="2023-06-28T18:18:59.960" v="730" actId="21"/>
          <ac:picMkLst>
            <pc:docMk/>
            <pc:sldMk cId="3260527022" sldId="367"/>
            <ac:picMk id="10" creationId="{0A0B1A15-3F0B-6FBE-11EC-1CF7505C1679}"/>
          </ac:picMkLst>
        </pc:picChg>
        <pc:picChg chg="del">
          <ac:chgData name="Lucy  Holmes" userId="60dc7414-ab78-4e79-97f3-818af3e2ed5b" providerId="ADAL" clId="{EE79EC46-AADB-47F4-8398-2F2D04193D51}" dt="2023-06-28T18:19:03.053" v="732" actId="21"/>
          <ac:picMkLst>
            <pc:docMk/>
            <pc:sldMk cId="3260527022" sldId="367"/>
            <ac:picMk id="11" creationId="{07E8189F-670B-1862-F8D6-FFAC02AD3F1D}"/>
          </ac:picMkLst>
        </pc:picChg>
        <pc:picChg chg="del">
          <ac:chgData name="Lucy  Holmes" userId="60dc7414-ab78-4e79-97f3-818af3e2ed5b" providerId="ADAL" clId="{EE79EC46-AADB-47F4-8398-2F2D04193D51}" dt="2023-06-28T17:57:11.994" v="118" actId="478"/>
          <ac:picMkLst>
            <pc:docMk/>
            <pc:sldMk cId="3260527022" sldId="367"/>
            <ac:picMk id="12" creationId="{52F3D61D-E892-AC8A-70D7-EF52EDFC086C}"/>
          </ac:picMkLst>
        </pc:picChg>
      </pc:sldChg>
      <pc:sldChg chg="addSp delSp modSp del mod">
        <pc:chgData name="Lucy  Holmes" userId="60dc7414-ab78-4e79-97f3-818af3e2ed5b" providerId="ADAL" clId="{EE79EC46-AADB-47F4-8398-2F2D04193D51}" dt="2023-06-28T18:18:44.878" v="707" actId="47"/>
        <pc:sldMkLst>
          <pc:docMk/>
          <pc:sldMk cId="3737722788" sldId="368"/>
        </pc:sldMkLst>
        <pc:spChg chg="add mod">
          <ac:chgData name="Lucy  Holmes" userId="60dc7414-ab78-4e79-97f3-818af3e2ed5b" providerId="ADAL" clId="{EE79EC46-AADB-47F4-8398-2F2D04193D51}" dt="2023-06-28T18:18:39.920" v="705" actId="21"/>
          <ac:spMkLst>
            <pc:docMk/>
            <pc:sldMk cId="3737722788" sldId="368"/>
            <ac:spMk id="6" creationId="{690D8220-9A09-0793-6963-D335976366EC}"/>
          </ac:spMkLst>
        </pc:spChg>
        <pc:spChg chg="del">
          <ac:chgData name="Lucy  Holmes" userId="60dc7414-ab78-4e79-97f3-818af3e2ed5b" providerId="ADAL" clId="{EE79EC46-AADB-47F4-8398-2F2D04193D51}" dt="2023-06-28T18:18:39.920" v="705" actId="21"/>
          <ac:spMkLst>
            <pc:docMk/>
            <pc:sldMk cId="3737722788" sldId="368"/>
            <ac:spMk id="7" creationId="{F1AEF50B-1DBA-3D57-5C0C-6BEC05BAEB4F}"/>
          </ac:spMkLst>
        </pc:spChg>
        <pc:picChg chg="add mod">
          <ac:chgData name="Lucy  Holmes" userId="60dc7414-ab78-4e79-97f3-818af3e2ed5b" providerId="ADAL" clId="{EE79EC46-AADB-47F4-8398-2F2D04193D51}" dt="2023-06-28T18:04:45.145" v="256"/>
          <ac:picMkLst>
            <pc:docMk/>
            <pc:sldMk cId="3737722788" sldId="368"/>
            <ac:picMk id="2" creationId="{7D1BC76E-7603-CAE6-31C9-53936791CE8F}"/>
          </ac:picMkLst>
        </pc:picChg>
      </pc:sldChg>
      <pc:sldChg chg="addSp delSp modSp del mod">
        <pc:chgData name="Lucy  Holmes" userId="60dc7414-ab78-4e79-97f3-818af3e2ed5b" providerId="ADAL" clId="{EE79EC46-AADB-47F4-8398-2F2D04193D51}" dt="2023-06-28T18:17:33.541" v="610" actId="47"/>
        <pc:sldMkLst>
          <pc:docMk/>
          <pc:sldMk cId="2023824621" sldId="369"/>
        </pc:sldMkLst>
        <pc:spChg chg="mod">
          <ac:chgData name="Lucy  Holmes" userId="60dc7414-ab78-4e79-97f3-818af3e2ed5b" providerId="ADAL" clId="{EE79EC46-AADB-47F4-8398-2F2D04193D51}" dt="2023-06-28T17:48:44.919" v="0" actId="27636"/>
          <ac:spMkLst>
            <pc:docMk/>
            <pc:sldMk cId="2023824621" sldId="369"/>
            <ac:spMk id="4" creationId="{F0F055BB-BC75-4D65-8A44-61D260A1FCAF}"/>
          </ac:spMkLst>
        </pc:spChg>
        <pc:spChg chg="del">
          <ac:chgData name="Lucy  Holmes" userId="60dc7414-ab78-4e79-97f3-818af3e2ed5b" providerId="ADAL" clId="{EE79EC46-AADB-47F4-8398-2F2D04193D51}" dt="2023-06-28T17:57:08.075" v="116" actId="478"/>
          <ac:spMkLst>
            <pc:docMk/>
            <pc:sldMk cId="2023824621" sldId="369"/>
            <ac:spMk id="6" creationId="{00000000-0000-0000-0000-000000000000}"/>
          </ac:spMkLst>
        </pc:spChg>
        <pc:spChg chg="add del mod">
          <ac:chgData name="Lucy  Holmes" userId="60dc7414-ab78-4e79-97f3-818af3e2ed5b" providerId="ADAL" clId="{EE79EC46-AADB-47F4-8398-2F2D04193D51}" dt="2023-06-28T18:16:59.676" v="576" actId="21"/>
          <ac:spMkLst>
            <pc:docMk/>
            <pc:sldMk cId="2023824621" sldId="369"/>
            <ac:spMk id="7" creationId="{7C4083E0-2448-99FF-858A-C78C9158CC34}"/>
          </ac:spMkLst>
        </pc:spChg>
        <pc:spChg chg="add mod">
          <ac:chgData name="Lucy  Holmes" userId="60dc7414-ab78-4e79-97f3-818af3e2ed5b" providerId="ADAL" clId="{EE79EC46-AADB-47F4-8398-2F2D04193D51}" dt="2023-06-28T18:17:25.979" v="606" actId="21"/>
          <ac:spMkLst>
            <pc:docMk/>
            <pc:sldMk cId="2023824621" sldId="369"/>
            <ac:spMk id="9" creationId="{20C5893E-B25A-8207-79C4-FF96385C6774}"/>
          </ac:spMkLst>
        </pc:spChg>
        <pc:spChg chg="add del">
          <ac:chgData name="Lucy  Holmes" userId="60dc7414-ab78-4e79-97f3-818af3e2ed5b" providerId="ADAL" clId="{EE79EC46-AADB-47F4-8398-2F2D04193D51}" dt="2023-06-28T18:17:25.979" v="606" actId="21"/>
          <ac:spMkLst>
            <pc:docMk/>
            <pc:sldMk cId="2023824621" sldId="369"/>
            <ac:spMk id="10" creationId="{F1C59F76-4C78-6313-87A2-A6945E94EBE4}"/>
          </ac:spMkLst>
        </pc:spChg>
        <pc:picChg chg="add mod">
          <ac:chgData name="Lucy  Holmes" userId="60dc7414-ab78-4e79-97f3-818af3e2ed5b" providerId="ADAL" clId="{EE79EC46-AADB-47F4-8398-2F2D04193D51}" dt="2023-06-28T18:04:44.185" v="255"/>
          <ac:picMkLst>
            <pc:docMk/>
            <pc:sldMk cId="2023824621" sldId="369"/>
            <ac:picMk id="2" creationId="{F10FFDC6-1098-F5B1-7898-86938E187212}"/>
          </ac:picMkLst>
        </pc:picChg>
        <pc:picChg chg="del">
          <ac:chgData name="Lucy  Holmes" userId="60dc7414-ab78-4e79-97f3-818af3e2ed5b" providerId="ADAL" clId="{EE79EC46-AADB-47F4-8398-2F2D04193D51}" dt="2023-06-28T17:57:09.338" v="117" actId="478"/>
          <ac:picMkLst>
            <pc:docMk/>
            <pc:sldMk cId="2023824621" sldId="369"/>
            <ac:picMk id="3" creationId="{F3CEA1F3-EC83-43F4-8879-42B172C96A9E}"/>
          </ac:picMkLst>
        </pc:picChg>
        <pc:picChg chg="del">
          <ac:chgData name="Lucy  Holmes" userId="60dc7414-ab78-4e79-97f3-818af3e2ed5b" providerId="ADAL" clId="{EE79EC46-AADB-47F4-8398-2F2D04193D51}" dt="2023-06-28T18:17:30.606" v="608" actId="21"/>
          <ac:picMkLst>
            <pc:docMk/>
            <pc:sldMk cId="2023824621" sldId="369"/>
            <ac:picMk id="11" creationId="{12848CDD-886B-93E3-7F3F-6E03A7AB1D5A}"/>
          </ac:picMkLst>
        </pc:picChg>
        <pc:picChg chg="del">
          <ac:chgData name="Lucy  Holmes" userId="60dc7414-ab78-4e79-97f3-818af3e2ed5b" providerId="ADAL" clId="{EE79EC46-AADB-47F4-8398-2F2D04193D51}" dt="2023-06-28T17:57:05.667" v="115" actId="478"/>
          <ac:picMkLst>
            <pc:docMk/>
            <pc:sldMk cId="2023824621" sldId="369"/>
            <ac:picMk id="13" creationId="{27DF301B-AB7B-37F9-176A-9A05AA1CFDDA}"/>
          </ac:picMkLst>
        </pc:picChg>
      </pc:sldChg>
      <pc:sldChg chg="addSp delSp modSp del mod">
        <pc:chgData name="Lucy  Holmes" userId="60dc7414-ab78-4e79-97f3-818af3e2ed5b" providerId="ADAL" clId="{EE79EC46-AADB-47F4-8398-2F2D04193D51}" dt="2023-06-28T18:16:28.710" v="552" actId="47"/>
        <pc:sldMkLst>
          <pc:docMk/>
          <pc:sldMk cId="249084523" sldId="370"/>
        </pc:sldMkLst>
        <pc:spChg chg="mod">
          <ac:chgData name="Lucy  Holmes" userId="60dc7414-ab78-4e79-97f3-818af3e2ed5b" providerId="ADAL" clId="{EE79EC46-AADB-47F4-8398-2F2D04193D51}" dt="2023-06-28T17:49:16.453" v="8" actId="27636"/>
          <ac:spMkLst>
            <pc:docMk/>
            <pc:sldMk cId="249084523" sldId="370"/>
            <ac:spMk id="4" creationId="{F0F055BB-BC75-4D65-8A44-61D260A1FCAF}"/>
          </ac:spMkLst>
        </pc:spChg>
        <pc:spChg chg="del mod">
          <ac:chgData name="Lucy  Holmes" userId="60dc7414-ab78-4e79-97f3-818af3e2ed5b" providerId="ADAL" clId="{EE79EC46-AADB-47F4-8398-2F2D04193D51}" dt="2023-06-28T18:15:38.645" v="532" actId="21"/>
          <ac:spMkLst>
            <pc:docMk/>
            <pc:sldMk cId="249084523" sldId="370"/>
            <ac:spMk id="5" creationId="{E7391BAF-FFC2-A800-66AF-1A94C5F4DD4C}"/>
          </ac:spMkLst>
        </pc:spChg>
        <pc:spChg chg="del">
          <ac:chgData name="Lucy  Holmes" userId="60dc7414-ab78-4e79-97f3-818af3e2ed5b" providerId="ADAL" clId="{EE79EC46-AADB-47F4-8398-2F2D04193D51}" dt="2023-06-28T18:15:48.677" v="535" actId="21"/>
          <ac:spMkLst>
            <pc:docMk/>
            <pc:sldMk cId="249084523" sldId="370"/>
            <ac:spMk id="8" creationId="{E478F31D-B8DF-9A16-0DCC-82DF28EB2380}"/>
          </ac:spMkLst>
        </pc:spChg>
        <pc:spChg chg="add del mod">
          <ac:chgData name="Lucy  Holmes" userId="60dc7414-ab78-4e79-97f3-818af3e2ed5b" providerId="ADAL" clId="{EE79EC46-AADB-47F4-8398-2F2D04193D51}" dt="2023-06-28T18:15:46.805" v="534" actId="478"/>
          <ac:spMkLst>
            <pc:docMk/>
            <pc:sldMk cId="249084523" sldId="370"/>
            <ac:spMk id="9" creationId="{3D76D8D5-52FA-761D-840D-370187783CA4}"/>
          </ac:spMkLst>
        </pc:spChg>
        <pc:picChg chg="add mod">
          <ac:chgData name="Lucy  Holmes" userId="60dc7414-ab78-4e79-97f3-818af3e2ed5b" providerId="ADAL" clId="{EE79EC46-AADB-47F4-8398-2F2D04193D51}" dt="2023-06-28T18:04:42.204" v="254"/>
          <ac:picMkLst>
            <pc:docMk/>
            <pc:sldMk cId="249084523" sldId="370"/>
            <ac:picMk id="2" creationId="{779FECC2-5C3A-C895-D296-811512725619}"/>
          </ac:picMkLst>
        </pc:picChg>
        <pc:picChg chg="del">
          <ac:chgData name="Lucy  Holmes" userId="60dc7414-ab78-4e79-97f3-818af3e2ed5b" providerId="ADAL" clId="{EE79EC46-AADB-47F4-8398-2F2D04193D51}" dt="2023-06-28T17:57:03.198" v="114" actId="478"/>
          <ac:picMkLst>
            <pc:docMk/>
            <pc:sldMk cId="249084523" sldId="370"/>
            <ac:picMk id="3" creationId="{F3CEA1F3-EC83-43F4-8879-42B172C96A9E}"/>
          </ac:picMkLst>
        </pc:picChg>
        <pc:picChg chg="del">
          <ac:chgData name="Lucy  Holmes" userId="60dc7414-ab78-4e79-97f3-818af3e2ed5b" providerId="ADAL" clId="{EE79EC46-AADB-47F4-8398-2F2D04193D51}" dt="2023-06-28T18:15:34.791" v="530" actId="21"/>
          <ac:picMkLst>
            <pc:docMk/>
            <pc:sldMk cId="249084523" sldId="370"/>
            <ac:picMk id="7" creationId="{F9E96004-B8DF-D571-0ED4-617D238FB3FD}"/>
          </ac:picMkLst>
        </pc:picChg>
      </pc:sldChg>
      <pc:sldChg chg="addSp delSp modSp del mod">
        <pc:chgData name="Lucy  Holmes" userId="60dc7414-ab78-4e79-97f3-818af3e2ed5b" providerId="ADAL" clId="{EE79EC46-AADB-47F4-8398-2F2D04193D51}" dt="2023-06-28T18:14:41.062" v="496" actId="47"/>
        <pc:sldMkLst>
          <pc:docMk/>
          <pc:sldMk cId="2835851404" sldId="371"/>
        </pc:sldMkLst>
        <pc:spChg chg="mod">
          <ac:chgData name="Lucy  Holmes" userId="60dc7414-ab78-4e79-97f3-818af3e2ed5b" providerId="ADAL" clId="{EE79EC46-AADB-47F4-8398-2F2D04193D51}" dt="2023-06-28T17:49:16.453" v="7" actId="27636"/>
          <ac:spMkLst>
            <pc:docMk/>
            <pc:sldMk cId="2835851404" sldId="371"/>
            <ac:spMk id="4" creationId="{F0F055BB-BC75-4D65-8A44-61D260A1FCAF}"/>
          </ac:spMkLst>
        </pc:spChg>
        <pc:spChg chg="del">
          <ac:chgData name="Lucy  Holmes" userId="60dc7414-ab78-4e79-97f3-818af3e2ed5b" providerId="ADAL" clId="{EE79EC46-AADB-47F4-8398-2F2D04193D51}" dt="2023-06-28T18:14:08.673" v="490" actId="21"/>
          <ac:spMkLst>
            <pc:docMk/>
            <pc:sldMk cId="2835851404" sldId="371"/>
            <ac:spMk id="5" creationId="{57CAF36D-004D-8F54-2945-B0CEDD81F842}"/>
          </ac:spMkLst>
        </pc:spChg>
        <pc:spChg chg="add del mod">
          <ac:chgData name="Lucy  Holmes" userId="60dc7414-ab78-4e79-97f3-818af3e2ed5b" providerId="ADAL" clId="{EE79EC46-AADB-47F4-8398-2F2D04193D51}" dt="2023-06-28T18:14:13.278" v="492" actId="478"/>
          <ac:spMkLst>
            <pc:docMk/>
            <pc:sldMk cId="2835851404" sldId="371"/>
            <ac:spMk id="8" creationId="{F1C85EDC-086A-A7C4-6F32-60D1D64AF158}"/>
          </ac:spMkLst>
        </pc:spChg>
        <pc:graphicFrameChg chg="del">
          <ac:chgData name="Lucy  Holmes" userId="60dc7414-ab78-4e79-97f3-818af3e2ed5b" providerId="ADAL" clId="{EE79EC46-AADB-47F4-8398-2F2D04193D51}" dt="2023-06-28T18:14:15.668" v="493" actId="21"/>
          <ac:graphicFrameMkLst>
            <pc:docMk/>
            <pc:sldMk cId="2835851404" sldId="371"/>
            <ac:graphicFrameMk id="7" creationId="{ECF328DF-F6F5-644C-1F12-1461772F1225}"/>
          </ac:graphicFrameMkLst>
        </pc:graphicFrameChg>
        <pc:picChg chg="add mod">
          <ac:chgData name="Lucy  Holmes" userId="60dc7414-ab78-4e79-97f3-818af3e2ed5b" providerId="ADAL" clId="{EE79EC46-AADB-47F4-8398-2F2D04193D51}" dt="2023-06-28T18:04:39.451" v="253"/>
          <ac:picMkLst>
            <pc:docMk/>
            <pc:sldMk cId="2835851404" sldId="371"/>
            <ac:picMk id="2" creationId="{1E421280-637C-F812-5B2E-F300BE80B6D0}"/>
          </ac:picMkLst>
        </pc:picChg>
        <pc:picChg chg="del">
          <ac:chgData name="Lucy  Holmes" userId="60dc7414-ab78-4e79-97f3-818af3e2ed5b" providerId="ADAL" clId="{EE79EC46-AADB-47F4-8398-2F2D04193D51}" dt="2023-06-28T17:57:00.259" v="113" actId="478"/>
          <ac:picMkLst>
            <pc:docMk/>
            <pc:sldMk cId="2835851404" sldId="371"/>
            <ac:picMk id="3" creationId="{F3CEA1F3-EC83-43F4-8879-42B172C96A9E}"/>
          </ac:picMkLst>
        </pc:picChg>
      </pc:sldChg>
      <pc:sldChg chg="addSp delSp modSp del mod">
        <pc:chgData name="Lucy  Holmes" userId="60dc7414-ab78-4e79-97f3-818af3e2ed5b" providerId="ADAL" clId="{EE79EC46-AADB-47F4-8398-2F2D04193D51}" dt="2023-06-28T18:13:31.274" v="446" actId="47"/>
        <pc:sldMkLst>
          <pc:docMk/>
          <pc:sldMk cId="2406840834" sldId="372"/>
        </pc:sldMkLst>
        <pc:spChg chg="del">
          <ac:chgData name="Lucy  Holmes" userId="60dc7414-ab78-4e79-97f3-818af3e2ed5b" providerId="ADAL" clId="{EE79EC46-AADB-47F4-8398-2F2D04193D51}" dt="2023-06-28T18:13:27.666" v="444" actId="21"/>
          <ac:spMkLst>
            <pc:docMk/>
            <pc:sldMk cId="2406840834" sldId="372"/>
            <ac:spMk id="2" creationId="{43BDBBEB-04D9-5F9A-2195-DF8B88A14D0D}"/>
          </ac:spMkLst>
        </pc:spChg>
        <pc:spChg chg="mod">
          <ac:chgData name="Lucy  Holmes" userId="60dc7414-ab78-4e79-97f3-818af3e2ed5b" providerId="ADAL" clId="{EE79EC46-AADB-47F4-8398-2F2D04193D51}" dt="2023-06-28T17:56:49.148" v="109" actId="404"/>
          <ac:spMkLst>
            <pc:docMk/>
            <pc:sldMk cId="2406840834" sldId="372"/>
            <ac:spMk id="4" creationId="{F0F055BB-BC75-4D65-8A44-61D260A1FCAF}"/>
          </ac:spMkLst>
        </pc:spChg>
        <pc:spChg chg="del">
          <ac:chgData name="Lucy  Holmes" userId="60dc7414-ab78-4e79-97f3-818af3e2ed5b" providerId="ADAL" clId="{EE79EC46-AADB-47F4-8398-2F2D04193D51}" dt="2023-06-28T17:56:54.680" v="111" actId="478"/>
          <ac:spMkLst>
            <pc:docMk/>
            <pc:sldMk cId="2406840834" sldId="372"/>
            <ac:spMk id="6" creationId="{00000000-0000-0000-0000-000000000000}"/>
          </ac:spMkLst>
        </pc:spChg>
        <pc:picChg chg="del">
          <ac:chgData name="Lucy  Holmes" userId="60dc7414-ab78-4e79-97f3-818af3e2ed5b" providerId="ADAL" clId="{EE79EC46-AADB-47F4-8398-2F2D04193D51}" dt="2023-06-28T17:56:56.753" v="112" actId="478"/>
          <ac:picMkLst>
            <pc:docMk/>
            <pc:sldMk cId="2406840834" sldId="372"/>
            <ac:picMk id="3" creationId="{F3CEA1F3-EC83-43F4-8879-42B172C96A9E}"/>
          </ac:picMkLst>
        </pc:picChg>
        <pc:picChg chg="add mod">
          <ac:chgData name="Lucy  Holmes" userId="60dc7414-ab78-4e79-97f3-818af3e2ed5b" providerId="ADAL" clId="{EE79EC46-AADB-47F4-8398-2F2D04193D51}" dt="2023-06-28T18:04:37.297" v="252"/>
          <ac:picMkLst>
            <pc:docMk/>
            <pc:sldMk cId="2406840834" sldId="372"/>
            <ac:picMk id="5" creationId="{2A887F9F-5F94-DBF8-0C29-5939DEAC6F2D}"/>
          </ac:picMkLst>
        </pc:picChg>
        <pc:picChg chg="del">
          <ac:chgData name="Lucy  Holmes" userId="60dc7414-ab78-4e79-97f3-818af3e2ed5b" providerId="ADAL" clId="{EE79EC46-AADB-47F4-8398-2F2D04193D51}" dt="2023-06-28T17:56:54.011" v="110" actId="478"/>
          <ac:picMkLst>
            <pc:docMk/>
            <pc:sldMk cId="2406840834" sldId="372"/>
            <ac:picMk id="9" creationId="{06863F88-1EEA-3F0A-3EAF-1936852F6D92}"/>
          </ac:picMkLst>
        </pc:picChg>
      </pc:sldChg>
      <pc:sldChg chg="modSp mod">
        <pc:chgData name="Lucy  Holmes" userId="60dc7414-ab78-4e79-97f3-818af3e2ed5b" providerId="ADAL" clId="{EE79EC46-AADB-47F4-8398-2F2D04193D51}" dt="2023-06-28T18:04:29.402" v="251" actId="1076"/>
        <pc:sldMkLst>
          <pc:docMk/>
          <pc:sldMk cId="2725491351" sldId="373"/>
        </pc:sldMkLst>
        <pc:picChg chg="mod">
          <ac:chgData name="Lucy  Holmes" userId="60dc7414-ab78-4e79-97f3-818af3e2ed5b" providerId="ADAL" clId="{EE79EC46-AADB-47F4-8398-2F2D04193D51}" dt="2023-06-28T18:04:29.402" v="251" actId="1076"/>
          <ac:picMkLst>
            <pc:docMk/>
            <pc:sldMk cId="2725491351" sldId="373"/>
            <ac:picMk id="3" creationId="{21D8A2B4-519F-454D-8007-A7001EA34DFF}"/>
          </ac:picMkLst>
        </pc:picChg>
        <pc:picChg chg="mod">
          <ac:chgData name="Lucy  Holmes" userId="60dc7414-ab78-4e79-97f3-818af3e2ed5b" providerId="ADAL" clId="{EE79EC46-AADB-47F4-8398-2F2D04193D51}" dt="2023-06-28T18:04:26.529" v="250" actId="1076"/>
          <ac:picMkLst>
            <pc:docMk/>
            <pc:sldMk cId="2725491351" sldId="373"/>
            <ac:picMk id="1026" creationId="{2C0ADCD9-DFD9-4E34-88A3-D0B9784C0E48}"/>
          </ac:picMkLst>
        </pc:picChg>
        <pc:picChg chg="mod">
          <ac:chgData name="Lucy  Holmes" userId="60dc7414-ab78-4e79-97f3-818af3e2ed5b" providerId="ADAL" clId="{EE79EC46-AADB-47F4-8398-2F2D04193D51}" dt="2023-06-28T18:04:21.289" v="248" actId="1076"/>
          <ac:picMkLst>
            <pc:docMk/>
            <pc:sldMk cId="2725491351" sldId="373"/>
            <ac:picMk id="1028" creationId="{3036F151-B7B7-42E9-A2AD-EAE067550B0F}"/>
          </ac:picMkLst>
        </pc:picChg>
      </pc:sldChg>
      <pc:sldChg chg="addSp delSp modSp del mod">
        <pc:chgData name="Lucy  Holmes" userId="60dc7414-ab78-4e79-97f3-818af3e2ed5b" providerId="ADAL" clId="{EE79EC46-AADB-47F4-8398-2F2D04193D51}" dt="2023-06-28T18:13:07.837" v="408" actId="47"/>
        <pc:sldMkLst>
          <pc:docMk/>
          <pc:sldMk cId="2927070372" sldId="374"/>
        </pc:sldMkLst>
        <pc:spChg chg="del">
          <ac:chgData name="Lucy  Holmes" userId="60dc7414-ab78-4e79-97f3-818af3e2ed5b" providerId="ADAL" clId="{EE79EC46-AADB-47F4-8398-2F2D04193D51}" dt="2023-06-28T18:12:39.475" v="390" actId="21"/>
          <ac:spMkLst>
            <pc:docMk/>
            <pc:sldMk cId="2927070372" sldId="374"/>
            <ac:spMk id="5" creationId="{47F75E53-549D-41EB-914F-25E7064E3CBB}"/>
          </ac:spMkLst>
        </pc:spChg>
        <pc:spChg chg="del mod">
          <ac:chgData name="Lucy  Holmes" userId="60dc7414-ab78-4e79-97f3-818af3e2ed5b" providerId="ADAL" clId="{EE79EC46-AADB-47F4-8398-2F2D04193D51}" dt="2023-06-28T17:56:22.648" v="101" actId="478"/>
          <ac:spMkLst>
            <pc:docMk/>
            <pc:sldMk cId="2927070372" sldId="374"/>
            <ac:spMk id="6" creationId="{00000000-0000-0000-0000-000000000000}"/>
          </ac:spMkLst>
        </pc:spChg>
        <pc:spChg chg="add mod">
          <ac:chgData name="Lucy  Holmes" userId="60dc7414-ab78-4e79-97f3-818af3e2ed5b" providerId="ADAL" clId="{EE79EC46-AADB-47F4-8398-2F2D04193D51}" dt="2023-06-28T18:12:39.475" v="390" actId="21"/>
          <ac:spMkLst>
            <pc:docMk/>
            <pc:sldMk cId="2927070372" sldId="374"/>
            <ac:spMk id="8" creationId="{54B2B75B-409D-F336-49B7-457DF24F3A42}"/>
          </ac:spMkLst>
        </pc:spChg>
        <pc:spChg chg="del">
          <ac:chgData name="Lucy  Holmes" userId="60dc7414-ab78-4e79-97f3-818af3e2ed5b" providerId="ADAL" clId="{EE79EC46-AADB-47F4-8398-2F2D04193D51}" dt="2023-06-28T18:12:35.552" v="388" actId="21"/>
          <ac:spMkLst>
            <pc:docMk/>
            <pc:sldMk cId="2927070372" sldId="374"/>
            <ac:spMk id="10" creationId="{E21406D9-8528-D834-A5F9-19ECF7DD8397}"/>
          </ac:spMkLst>
        </pc:spChg>
        <pc:grpChg chg="del">
          <ac:chgData name="Lucy  Holmes" userId="60dc7414-ab78-4e79-97f3-818af3e2ed5b" providerId="ADAL" clId="{EE79EC46-AADB-47F4-8398-2F2D04193D51}" dt="2023-06-28T17:56:21.507" v="99" actId="478"/>
          <ac:grpSpMkLst>
            <pc:docMk/>
            <pc:sldMk cId="2927070372" sldId="374"/>
            <ac:grpSpMk id="11" creationId="{C6AA1977-E15C-446E-917E-79B22B9525F5}"/>
          </ac:grpSpMkLst>
        </pc:grpChg>
        <pc:picChg chg="del">
          <ac:chgData name="Lucy  Holmes" userId="60dc7414-ab78-4e79-97f3-818af3e2ed5b" providerId="ADAL" clId="{EE79EC46-AADB-47F4-8398-2F2D04193D51}" dt="2023-06-28T17:56:23.033" v="102" actId="478"/>
          <ac:picMkLst>
            <pc:docMk/>
            <pc:sldMk cId="2927070372" sldId="374"/>
            <ac:picMk id="2" creationId="{90BBF394-09A1-9305-7354-2017C048E9CE}"/>
          </ac:picMkLst>
        </pc:picChg>
        <pc:picChg chg="add mod">
          <ac:chgData name="Lucy  Holmes" userId="60dc7414-ab78-4e79-97f3-818af3e2ed5b" providerId="ADAL" clId="{EE79EC46-AADB-47F4-8398-2F2D04193D51}" dt="2023-06-28T18:04:00.119" v="242"/>
          <ac:picMkLst>
            <pc:docMk/>
            <pc:sldMk cId="2927070372" sldId="374"/>
            <ac:picMk id="3" creationId="{120031A1-740D-104F-2F21-27AD9EA40BCE}"/>
          </ac:picMkLst>
        </pc:picChg>
        <pc:picChg chg="mod">
          <ac:chgData name="Lucy  Holmes" userId="60dc7414-ab78-4e79-97f3-818af3e2ed5b" providerId="ADAL" clId="{EE79EC46-AADB-47F4-8398-2F2D04193D51}" dt="2023-06-28T17:56:30.618" v="105" actId="14100"/>
          <ac:picMkLst>
            <pc:docMk/>
            <pc:sldMk cId="2927070372" sldId="374"/>
            <ac:picMk id="7" creationId="{70131180-2319-C203-9A95-ED797AAF1960}"/>
          </ac:picMkLst>
        </pc:picChg>
      </pc:sldChg>
      <pc:sldChg chg="addSp delSp modSp del mod">
        <pc:chgData name="Lucy  Holmes" userId="60dc7414-ab78-4e79-97f3-818af3e2ed5b" providerId="ADAL" clId="{EE79EC46-AADB-47F4-8398-2F2D04193D51}" dt="2023-06-28T18:12:25.149" v="386" actId="47"/>
        <pc:sldMkLst>
          <pc:docMk/>
          <pc:sldMk cId="3919203952" sldId="375"/>
        </pc:sldMkLst>
        <pc:spChg chg="add mod">
          <ac:chgData name="Lucy  Holmes" userId="60dc7414-ab78-4e79-97f3-818af3e2ed5b" providerId="ADAL" clId="{EE79EC46-AADB-47F4-8398-2F2D04193D51}" dt="2023-06-28T18:11:56.290" v="378" actId="21"/>
          <ac:spMkLst>
            <pc:docMk/>
            <pc:sldMk cId="3919203952" sldId="375"/>
            <ac:spMk id="4" creationId="{FC91E642-A100-9FC7-3B55-2AE7E02FB34B}"/>
          </ac:spMkLst>
        </pc:spChg>
        <pc:spChg chg="del">
          <ac:chgData name="Lucy  Holmes" userId="60dc7414-ab78-4e79-97f3-818af3e2ed5b" providerId="ADAL" clId="{EE79EC46-AADB-47F4-8398-2F2D04193D51}" dt="2023-06-28T18:11:56.290" v="378" actId="21"/>
          <ac:spMkLst>
            <pc:docMk/>
            <pc:sldMk cId="3919203952" sldId="375"/>
            <ac:spMk id="5" creationId="{47F75E53-549D-41EB-914F-25E7064E3CBB}"/>
          </ac:spMkLst>
        </pc:spChg>
        <pc:spChg chg="del">
          <ac:chgData name="Lucy  Holmes" userId="60dc7414-ab78-4e79-97f3-818af3e2ed5b" providerId="ADAL" clId="{EE79EC46-AADB-47F4-8398-2F2D04193D51}" dt="2023-06-28T18:11:51.840" v="376" actId="21"/>
          <ac:spMkLst>
            <pc:docMk/>
            <pc:sldMk cId="3919203952" sldId="375"/>
            <ac:spMk id="10" creationId="{2D9B51CA-3005-F2BD-EC5B-4552EC2A0215}"/>
          </ac:spMkLst>
        </pc:spChg>
        <pc:picChg chg="add mod">
          <ac:chgData name="Lucy  Holmes" userId="60dc7414-ab78-4e79-97f3-818af3e2ed5b" providerId="ADAL" clId="{EE79EC46-AADB-47F4-8398-2F2D04193D51}" dt="2023-06-28T17:56:07.335" v="96"/>
          <ac:picMkLst>
            <pc:docMk/>
            <pc:sldMk cId="3919203952" sldId="375"/>
            <ac:picMk id="2" creationId="{078E8AAE-2BB4-8379-3686-47EA4624C97A}"/>
          </ac:picMkLst>
        </pc:picChg>
        <pc:picChg chg="del mod">
          <ac:chgData name="Lucy  Holmes" userId="60dc7414-ab78-4e79-97f3-818af3e2ed5b" providerId="ADAL" clId="{EE79EC46-AADB-47F4-8398-2F2D04193D51}" dt="2023-06-28T18:12:00.275" v="380" actId="21"/>
          <ac:picMkLst>
            <pc:docMk/>
            <pc:sldMk cId="3919203952" sldId="375"/>
            <ac:picMk id="7" creationId="{70131180-2319-C203-9A95-ED797AAF1960}"/>
          </ac:picMkLst>
        </pc:picChg>
      </pc:sldChg>
      <pc:sldChg chg="addSp delSp modSp del mod">
        <pc:chgData name="Lucy  Holmes" userId="60dc7414-ab78-4e79-97f3-818af3e2ed5b" providerId="ADAL" clId="{EE79EC46-AADB-47F4-8398-2F2D04193D51}" dt="2023-06-28T18:10:51.123" v="360" actId="47"/>
        <pc:sldMkLst>
          <pc:docMk/>
          <pc:sldMk cId="2191296114" sldId="376"/>
        </pc:sldMkLst>
        <pc:spChg chg="del mod">
          <ac:chgData name="Lucy  Holmes" userId="60dc7414-ab78-4e79-97f3-818af3e2ed5b" providerId="ADAL" clId="{EE79EC46-AADB-47F4-8398-2F2D04193D51}" dt="2023-06-28T18:10:44.034" v="356" actId="21"/>
          <ac:spMkLst>
            <pc:docMk/>
            <pc:sldMk cId="2191296114" sldId="376"/>
            <ac:spMk id="5" creationId="{47F75E53-549D-41EB-914F-25E7064E3CBB}"/>
          </ac:spMkLst>
        </pc:spChg>
        <pc:spChg chg="del">
          <ac:chgData name="Lucy  Holmes" userId="60dc7414-ab78-4e79-97f3-818af3e2ed5b" providerId="ADAL" clId="{EE79EC46-AADB-47F4-8398-2F2D04193D51}" dt="2023-06-28T17:56:00.040" v="94" actId="478"/>
          <ac:spMkLst>
            <pc:docMk/>
            <pc:sldMk cId="2191296114" sldId="376"/>
            <ac:spMk id="6" creationId="{00000000-0000-0000-0000-000000000000}"/>
          </ac:spMkLst>
        </pc:spChg>
        <pc:spChg chg="del">
          <ac:chgData name="Lucy  Holmes" userId="60dc7414-ab78-4e79-97f3-818af3e2ed5b" providerId="ADAL" clId="{EE79EC46-AADB-47F4-8398-2F2D04193D51}" dt="2023-06-28T18:10:39.249" v="354" actId="21"/>
          <ac:spMkLst>
            <pc:docMk/>
            <pc:sldMk cId="2191296114" sldId="376"/>
            <ac:spMk id="8" creationId="{4AF60995-A081-3847-53E0-13BF412EA6F0}"/>
          </ac:spMkLst>
        </pc:spChg>
        <pc:spChg chg="add mod">
          <ac:chgData name="Lucy  Holmes" userId="60dc7414-ab78-4e79-97f3-818af3e2ed5b" providerId="ADAL" clId="{EE79EC46-AADB-47F4-8398-2F2D04193D51}" dt="2023-06-28T18:10:44.034" v="356" actId="21"/>
          <ac:spMkLst>
            <pc:docMk/>
            <pc:sldMk cId="2191296114" sldId="376"/>
            <ac:spMk id="9" creationId="{231D2B1C-D71F-B847-C398-968CE124825F}"/>
          </ac:spMkLst>
        </pc:spChg>
        <pc:grpChg chg="del">
          <ac:chgData name="Lucy  Holmes" userId="60dc7414-ab78-4e79-97f3-818af3e2ed5b" providerId="ADAL" clId="{EE79EC46-AADB-47F4-8398-2F2D04193D51}" dt="2023-06-28T17:55:58.673" v="92" actId="478"/>
          <ac:grpSpMkLst>
            <pc:docMk/>
            <pc:sldMk cId="2191296114" sldId="376"/>
            <ac:grpSpMk id="11" creationId="{F133CC19-C4D3-F7A4-7654-921E2D533CEC}"/>
          </ac:grpSpMkLst>
        </pc:grpChg>
        <pc:picChg chg="del mod">
          <ac:chgData name="Lucy  Holmes" userId="60dc7414-ab78-4e79-97f3-818af3e2ed5b" providerId="ADAL" clId="{EE79EC46-AADB-47F4-8398-2F2D04193D51}" dt="2023-06-28T18:10:48.457" v="358" actId="21"/>
          <ac:picMkLst>
            <pc:docMk/>
            <pc:sldMk cId="2191296114" sldId="376"/>
            <ac:picMk id="2" creationId="{6C0F6AEC-A210-B52E-5AD3-BAABE6BE517F}"/>
          </ac:picMkLst>
        </pc:picChg>
        <pc:picChg chg="add mod">
          <ac:chgData name="Lucy  Holmes" userId="60dc7414-ab78-4e79-97f3-818af3e2ed5b" providerId="ADAL" clId="{EE79EC46-AADB-47F4-8398-2F2D04193D51}" dt="2023-06-28T17:55:57.443" v="91"/>
          <ac:picMkLst>
            <pc:docMk/>
            <pc:sldMk cId="2191296114" sldId="376"/>
            <ac:picMk id="3" creationId="{09F397AB-4CFF-E0FB-826B-FE1ABD94E3DC}"/>
          </ac:picMkLst>
        </pc:picChg>
        <pc:picChg chg="del">
          <ac:chgData name="Lucy  Holmes" userId="60dc7414-ab78-4e79-97f3-818af3e2ed5b" providerId="ADAL" clId="{EE79EC46-AADB-47F4-8398-2F2D04193D51}" dt="2023-06-28T17:55:59.616" v="93" actId="478"/>
          <ac:picMkLst>
            <pc:docMk/>
            <pc:sldMk cId="2191296114" sldId="376"/>
            <ac:picMk id="7" creationId="{793CF4DA-9179-B603-6D14-75271648CB5A}"/>
          </ac:picMkLst>
        </pc:picChg>
      </pc:sldChg>
      <pc:sldChg chg="addSp delSp modSp del mod">
        <pc:chgData name="Lucy  Holmes" userId="60dc7414-ab78-4e79-97f3-818af3e2ed5b" providerId="ADAL" clId="{EE79EC46-AADB-47F4-8398-2F2D04193D51}" dt="2023-06-28T18:10:18.226" v="345" actId="47"/>
        <pc:sldMkLst>
          <pc:docMk/>
          <pc:sldMk cId="3901273451" sldId="377"/>
        </pc:sldMkLst>
        <pc:spChg chg="del">
          <ac:chgData name="Lucy  Holmes" userId="60dc7414-ab78-4e79-97f3-818af3e2ed5b" providerId="ADAL" clId="{EE79EC46-AADB-47F4-8398-2F2D04193D51}" dt="2023-06-28T18:02:46.853" v="216" actId="478"/>
          <ac:spMkLst>
            <pc:docMk/>
            <pc:sldMk cId="3901273451" sldId="377"/>
            <ac:spMk id="2" creationId="{CA7CD21E-4F66-B5DA-834E-80CAEBA625E8}"/>
          </ac:spMkLst>
        </pc:spChg>
        <pc:spChg chg="add del mod">
          <ac:chgData name="Lucy  Holmes" userId="60dc7414-ab78-4e79-97f3-818af3e2ed5b" providerId="ADAL" clId="{EE79EC46-AADB-47F4-8398-2F2D04193D51}" dt="2023-06-28T18:09:49.720" v="331" actId="21"/>
          <ac:spMkLst>
            <pc:docMk/>
            <pc:sldMk cId="3901273451" sldId="377"/>
            <ac:spMk id="5" creationId="{580CF287-DC4E-2317-BF60-ACF13C14D5F4}"/>
          </ac:spMkLst>
        </pc:spChg>
        <pc:spChg chg="del">
          <ac:chgData name="Lucy  Holmes" userId="60dc7414-ab78-4e79-97f3-818af3e2ed5b" providerId="ADAL" clId="{EE79EC46-AADB-47F4-8398-2F2D04193D51}" dt="2023-06-28T18:02:22.660" v="210" actId="478"/>
          <ac:spMkLst>
            <pc:docMk/>
            <pc:sldMk cId="3901273451" sldId="377"/>
            <ac:spMk id="6" creationId="{00000000-0000-0000-0000-000000000000}"/>
          </ac:spMkLst>
        </pc:spChg>
        <pc:spChg chg="add del mod">
          <ac:chgData name="Lucy  Holmes" userId="60dc7414-ab78-4e79-97f3-818af3e2ed5b" providerId="ADAL" clId="{EE79EC46-AADB-47F4-8398-2F2D04193D51}" dt="2023-06-28T18:02:48.925" v="217" actId="478"/>
          <ac:spMkLst>
            <pc:docMk/>
            <pc:sldMk cId="3901273451" sldId="377"/>
            <ac:spMk id="11" creationId="{FAFF0F70-BE29-456A-403F-7ADD0B718467}"/>
          </ac:spMkLst>
        </pc:spChg>
        <pc:spChg chg="del mod">
          <ac:chgData name="Lucy  Holmes" userId="60dc7414-ab78-4e79-97f3-818af3e2ed5b" providerId="ADAL" clId="{EE79EC46-AADB-47F4-8398-2F2D04193D51}" dt="2023-06-28T18:10:14.369" v="343" actId="21"/>
          <ac:spMkLst>
            <pc:docMk/>
            <pc:sldMk cId="3901273451" sldId="377"/>
            <ac:spMk id="12" creationId="{9D980DE6-E4D5-151F-351F-7114C997A12A}"/>
          </ac:spMkLst>
        </pc:spChg>
        <pc:graphicFrameChg chg="del mod">
          <ac:chgData name="Lucy  Holmes" userId="60dc7414-ab78-4e79-97f3-818af3e2ed5b" providerId="ADAL" clId="{EE79EC46-AADB-47F4-8398-2F2D04193D51}" dt="2023-06-28T18:10:10.416" v="341" actId="21"/>
          <ac:graphicFrameMkLst>
            <pc:docMk/>
            <pc:sldMk cId="3901273451" sldId="377"/>
            <ac:graphicFrameMk id="8" creationId="{25E8A56E-68B7-65D9-4D0A-BCA17A0205C6}"/>
          </ac:graphicFrameMkLst>
        </pc:graphicFrameChg>
        <pc:picChg chg="del mod">
          <ac:chgData name="Lucy  Holmes" userId="60dc7414-ab78-4e79-97f3-818af3e2ed5b" providerId="ADAL" clId="{EE79EC46-AADB-47F4-8398-2F2D04193D51}" dt="2023-06-28T18:02:21.586" v="209" actId="478"/>
          <ac:picMkLst>
            <pc:docMk/>
            <pc:sldMk cId="3901273451" sldId="377"/>
            <ac:picMk id="3" creationId="{F3CEA1F3-EC83-43F4-8879-42B172C96A9E}"/>
          </ac:picMkLst>
        </pc:picChg>
        <pc:picChg chg="add del mod">
          <ac:chgData name="Lucy  Holmes" userId="60dc7414-ab78-4e79-97f3-818af3e2ed5b" providerId="ADAL" clId="{EE79EC46-AADB-47F4-8398-2F2D04193D51}" dt="2023-06-28T18:09:58.030" v="335" actId="21"/>
          <ac:picMkLst>
            <pc:docMk/>
            <pc:sldMk cId="3901273451" sldId="377"/>
            <ac:picMk id="4" creationId="{B12CF524-B0E4-CD22-8A29-03E75FDF1A80}"/>
          </ac:picMkLst>
        </pc:picChg>
        <pc:picChg chg="del mod">
          <ac:chgData name="Lucy  Holmes" userId="60dc7414-ab78-4e79-97f3-818af3e2ed5b" providerId="ADAL" clId="{EE79EC46-AADB-47F4-8398-2F2D04193D51}" dt="2023-06-28T18:09:53.744" v="333" actId="21"/>
          <ac:picMkLst>
            <pc:docMk/>
            <pc:sldMk cId="3901273451" sldId="377"/>
            <ac:picMk id="9" creationId="{AEB1EC94-4D87-FD3C-2286-DF0FBECB9F5F}"/>
          </ac:picMkLst>
        </pc:picChg>
        <pc:picChg chg="del mod">
          <ac:chgData name="Lucy  Holmes" userId="60dc7414-ab78-4e79-97f3-818af3e2ed5b" providerId="ADAL" clId="{EE79EC46-AADB-47F4-8398-2F2D04193D51}" dt="2023-06-28T18:10:05.368" v="339" actId="21"/>
          <ac:picMkLst>
            <pc:docMk/>
            <pc:sldMk cId="3901273451" sldId="377"/>
            <ac:picMk id="10" creationId="{29FD01F4-33C0-E774-E733-584893242FD7}"/>
          </ac:picMkLst>
        </pc:picChg>
        <pc:picChg chg="add mod">
          <ac:chgData name="Lucy  Holmes" userId="60dc7414-ab78-4e79-97f3-818af3e2ed5b" providerId="ADAL" clId="{EE79EC46-AADB-47F4-8398-2F2D04193D51}" dt="2023-06-28T18:03:35.978" v="237" actId="1076"/>
          <ac:picMkLst>
            <pc:docMk/>
            <pc:sldMk cId="3901273451" sldId="377"/>
            <ac:picMk id="13" creationId="{1C08BB65-34D2-2B9E-B226-E8F6628F52C8}"/>
          </ac:picMkLst>
        </pc:picChg>
        <pc:picChg chg="del">
          <ac:chgData name="Lucy  Holmes" userId="60dc7414-ab78-4e79-97f3-818af3e2ed5b" providerId="ADAL" clId="{EE79EC46-AADB-47F4-8398-2F2D04193D51}" dt="2023-06-28T18:02:07.536" v="203" actId="21"/>
          <ac:picMkLst>
            <pc:docMk/>
            <pc:sldMk cId="3901273451" sldId="377"/>
            <ac:picMk id="11266" creationId="{1F85A3DF-D4B6-F40E-F4DC-0090BE340E71}"/>
          </ac:picMkLst>
        </pc:picChg>
        <pc:picChg chg="del mod">
          <ac:chgData name="Lucy  Holmes" userId="60dc7414-ab78-4e79-97f3-818af3e2ed5b" providerId="ADAL" clId="{EE79EC46-AADB-47F4-8398-2F2D04193D51}" dt="2023-06-28T18:10:01.465" v="337" actId="21"/>
          <ac:picMkLst>
            <pc:docMk/>
            <pc:sldMk cId="3901273451" sldId="377"/>
            <ac:picMk id="11270" creationId="{50D2C9B9-D2FB-2E28-D54A-2520F4FAD824}"/>
          </ac:picMkLst>
        </pc:picChg>
      </pc:sldChg>
      <pc:sldChg chg="addSp delSp modSp del mod">
        <pc:chgData name="Lucy  Holmes" userId="60dc7414-ab78-4e79-97f3-818af3e2ed5b" providerId="ADAL" clId="{EE79EC46-AADB-47F4-8398-2F2D04193D51}" dt="2023-06-28T18:09:24.803" v="325" actId="47"/>
        <pc:sldMkLst>
          <pc:docMk/>
          <pc:sldMk cId="3359922237" sldId="378"/>
        </pc:sldMkLst>
        <pc:spChg chg="del">
          <ac:chgData name="Lucy  Holmes" userId="60dc7414-ab78-4e79-97f3-818af3e2ed5b" providerId="ADAL" clId="{EE79EC46-AADB-47F4-8398-2F2D04193D51}" dt="2023-06-28T18:09:11.401" v="319" actId="21"/>
          <ac:spMkLst>
            <pc:docMk/>
            <pc:sldMk cId="3359922237" sldId="378"/>
            <ac:spMk id="5" creationId="{ECEEE411-5D3F-22CB-A8EE-F852236EE5EB}"/>
          </ac:spMkLst>
        </pc:spChg>
        <pc:spChg chg="del">
          <ac:chgData name="Lucy  Holmes" userId="60dc7414-ab78-4e79-97f3-818af3e2ed5b" providerId="ADAL" clId="{EE79EC46-AADB-47F4-8398-2F2D04193D51}" dt="2023-06-28T17:55:52.443" v="88" actId="478"/>
          <ac:spMkLst>
            <pc:docMk/>
            <pc:sldMk cId="3359922237" sldId="378"/>
            <ac:spMk id="6" creationId="{00000000-0000-0000-0000-000000000000}"/>
          </ac:spMkLst>
        </pc:spChg>
        <pc:spChg chg="del">
          <ac:chgData name="Lucy  Holmes" userId="60dc7414-ab78-4e79-97f3-818af3e2ed5b" providerId="ADAL" clId="{EE79EC46-AADB-47F4-8398-2F2D04193D51}" dt="2023-06-28T18:09:17.319" v="321" actId="21"/>
          <ac:spMkLst>
            <pc:docMk/>
            <pc:sldMk cId="3359922237" sldId="378"/>
            <ac:spMk id="10" creationId="{4F996707-9FF4-40D8-90C5-EA58AB5C0E4F}"/>
          </ac:spMkLst>
        </pc:spChg>
        <pc:picChg chg="del">
          <ac:chgData name="Lucy  Holmes" userId="60dc7414-ab78-4e79-97f3-818af3e2ed5b" providerId="ADAL" clId="{EE79EC46-AADB-47F4-8398-2F2D04193D51}" dt="2023-06-28T17:55:51.912" v="87" actId="478"/>
          <ac:picMkLst>
            <pc:docMk/>
            <pc:sldMk cId="3359922237" sldId="378"/>
            <ac:picMk id="2" creationId="{BE81BB6E-CF06-D4DA-407A-56FEB2B63818}"/>
          </ac:picMkLst>
        </pc:picChg>
        <pc:picChg chg="del">
          <ac:chgData name="Lucy  Holmes" userId="60dc7414-ab78-4e79-97f3-818af3e2ed5b" providerId="ADAL" clId="{EE79EC46-AADB-47F4-8398-2F2D04193D51}" dt="2023-06-28T18:02:00.753" v="202" actId="478"/>
          <ac:picMkLst>
            <pc:docMk/>
            <pc:sldMk cId="3359922237" sldId="378"/>
            <ac:picMk id="3" creationId="{F3CEA1F3-EC83-43F4-8879-42B172C96A9E}"/>
          </ac:picMkLst>
        </pc:picChg>
        <pc:picChg chg="add mod">
          <ac:chgData name="Lucy  Holmes" userId="60dc7414-ab78-4e79-97f3-818af3e2ed5b" providerId="ADAL" clId="{EE79EC46-AADB-47F4-8398-2F2D04193D51}" dt="2023-06-28T17:55:53.538" v="89"/>
          <ac:picMkLst>
            <pc:docMk/>
            <pc:sldMk cId="3359922237" sldId="378"/>
            <ac:picMk id="4" creationId="{2BE5A76D-3631-8AF8-9593-C62A6575035C}"/>
          </ac:picMkLst>
        </pc:picChg>
        <pc:picChg chg="del">
          <ac:chgData name="Lucy  Holmes" userId="60dc7414-ab78-4e79-97f3-818af3e2ed5b" providerId="ADAL" clId="{EE79EC46-AADB-47F4-8398-2F2D04193D51}" dt="2023-06-28T18:09:21.583" v="323" actId="21"/>
          <ac:picMkLst>
            <pc:docMk/>
            <pc:sldMk cId="3359922237" sldId="378"/>
            <ac:picMk id="11" creationId="{1A98E63E-04BE-4A79-8669-7BE76B525703}"/>
          </ac:picMkLst>
        </pc:picChg>
      </pc:sldChg>
      <pc:sldChg chg="addSp delSp modSp del mod">
        <pc:chgData name="Lucy  Holmes" userId="60dc7414-ab78-4e79-97f3-818af3e2ed5b" providerId="ADAL" clId="{EE79EC46-AADB-47F4-8398-2F2D04193D51}" dt="2023-06-28T18:08:48.271" v="309" actId="47"/>
        <pc:sldMkLst>
          <pc:docMk/>
          <pc:sldMk cId="4289697613" sldId="379"/>
        </pc:sldMkLst>
        <pc:spChg chg="del">
          <ac:chgData name="Lucy  Holmes" userId="60dc7414-ab78-4e79-97f3-818af3e2ed5b" providerId="ADAL" clId="{EE79EC46-AADB-47F4-8398-2F2D04193D51}" dt="2023-06-28T18:07:19.720" v="293" actId="21"/>
          <ac:spMkLst>
            <pc:docMk/>
            <pc:sldMk cId="4289697613" sldId="379"/>
            <ac:spMk id="12" creationId="{66B11A1B-A380-CAA6-D332-580868E8BDEE}"/>
          </ac:spMkLst>
        </pc:spChg>
        <pc:graphicFrameChg chg="del mod modGraphic">
          <ac:chgData name="Lucy  Holmes" userId="60dc7414-ab78-4e79-97f3-818af3e2ed5b" providerId="ADAL" clId="{EE79EC46-AADB-47F4-8398-2F2D04193D51}" dt="2023-06-28T18:07:24.315" v="295" actId="21"/>
          <ac:graphicFrameMkLst>
            <pc:docMk/>
            <pc:sldMk cId="4289697613" sldId="379"/>
            <ac:graphicFrameMk id="10" creationId="{B239BD20-CFB9-4B8F-A0A4-24E2C7F92786}"/>
          </ac:graphicFrameMkLst>
        </pc:graphicFrameChg>
        <pc:picChg chg="add mod">
          <ac:chgData name="Lucy  Holmes" userId="60dc7414-ab78-4e79-97f3-818af3e2ed5b" providerId="ADAL" clId="{EE79EC46-AADB-47F4-8398-2F2D04193D51}" dt="2023-06-28T17:55:46.936" v="86"/>
          <ac:picMkLst>
            <pc:docMk/>
            <pc:sldMk cId="4289697613" sldId="379"/>
            <ac:picMk id="2" creationId="{A4875128-1009-A307-1F4D-D44371D86251}"/>
          </ac:picMkLst>
        </pc:picChg>
      </pc:sldChg>
      <pc:sldChg chg="addSp delSp modSp mod">
        <pc:chgData name="Lucy  Holmes" userId="60dc7414-ab78-4e79-97f3-818af3e2ed5b" providerId="ADAL" clId="{EE79EC46-AADB-47F4-8398-2F2D04193D51}" dt="2023-06-28T18:01:50.205" v="201" actId="20577"/>
        <pc:sldMkLst>
          <pc:docMk/>
          <pc:sldMk cId="492683741" sldId="380"/>
        </pc:sldMkLst>
        <pc:spChg chg="mod">
          <ac:chgData name="Lucy  Holmes" userId="60dc7414-ab78-4e79-97f3-818af3e2ed5b" providerId="ADAL" clId="{EE79EC46-AADB-47F4-8398-2F2D04193D51}" dt="2023-06-28T18:01:50.205" v="201" actId="20577"/>
          <ac:spMkLst>
            <pc:docMk/>
            <pc:sldMk cId="492683741" sldId="380"/>
            <ac:spMk id="8" creationId="{5E3B9AE2-0B1C-5D78-7FF3-BA8742191E2F}"/>
          </ac:spMkLst>
        </pc:spChg>
        <pc:picChg chg="add mod">
          <ac:chgData name="Lucy  Holmes" userId="60dc7414-ab78-4e79-97f3-818af3e2ed5b" providerId="ADAL" clId="{EE79EC46-AADB-47F4-8398-2F2D04193D51}" dt="2023-06-28T17:55:09.262" v="78"/>
          <ac:picMkLst>
            <pc:docMk/>
            <pc:sldMk cId="492683741" sldId="380"/>
            <ac:picMk id="3" creationId="{892914B9-A77C-A427-4BE9-2080B969F8E0}"/>
          </ac:picMkLst>
        </pc:picChg>
        <pc:picChg chg="del">
          <ac:chgData name="Lucy  Holmes" userId="60dc7414-ab78-4e79-97f3-818af3e2ed5b" providerId="ADAL" clId="{EE79EC46-AADB-47F4-8398-2F2D04193D51}" dt="2023-06-28T18:01:33.097" v="189" actId="478"/>
          <ac:picMkLst>
            <pc:docMk/>
            <pc:sldMk cId="492683741" sldId="380"/>
            <ac:picMk id="6" creationId="{F1D5FD22-1401-D3C2-CE88-770052C716C1}"/>
          </ac:picMkLst>
        </pc:picChg>
        <pc:picChg chg="del">
          <ac:chgData name="Lucy  Holmes" userId="60dc7414-ab78-4e79-97f3-818af3e2ed5b" providerId="ADAL" clId="{EE79EC46-AADB-47F4-8398-2F2D04193D51}" dt="2023-06-28T17:55:08.832" v="77" actId="478"/>
          <ac:picMkLst>
            <pc:docMk/>
            <pc:sldMk cId="492683741" sldId="380"/>
            <ac:picMk id="11" creationId="{922A546D-FF67-18EC-D7BA-69F0B5602271}"/>
          </ac:picMkLst>
        </pc:picChg>
      </pc:sldChg>
      <pc:sldChg chg="addSp delSp modSp del mod">
        <pc:chgData name="Lucy  Holmes" userId="60dc7414-ab78-4e79-97f3-818af3e2ed5b" providerId="ADAL" clId="{EE79EC46-AADB-47F4-8398-2F2D04193D51}" dt="2023-06-28T18:26:59.239" v="930" actId="47"/>
        <pc:sldMkLst>
          <pc:docMk/>
          <pc:sldMk cId="4249513699" sldId="381"/>
        </pc:sldMkLst>
        <pc:spChg chg="del mod">
          <ac:chgData name="Lucy  Holmes" userId="60dc7414-ab78-4e79-97f3-818af3e2ed5b" providerId="ADAL" clId="{EE79EC46-AADB-47F4-8398-2F2D04193D51}" dt="2023-06-28T18:26:30.775" v="919" actId="21"/>
          <ac:spMkLst>
            <pc:docMk/>
            <pc:sldMk cId="4249513699" sldId="381"/>
            <ac:spMk id="5" creationId="{47F75E53-549D-41EB-914F-25E7064E3CBB}"/>
          </ac:spMkLst>
        </pc:spChg>
        <pc:spChg chg="add mod">
          <ac:chgData name="Lucy  Holmes" userId="60dc7414-ab78-4e79-97f3-818af3e2ed5b" providerId="ADAL" clId="{EE79EC46-AADB-47F4-8398-2F2D04193D51}" dt="2023-06-28T18:26:30.775" v="919" actId="21"/>
          <ac:spMkLst>
            <pc:docMk/>
            <pc:sldMk cId="4249513699" sldId="381"/>
            <ac:spMk id="11" creationId="{215D65A5-00A0-CF72-4EC4-CBDA6A161190}"/>
          </ac:spMkLst>
        </pc:spChg>
        <pc:grpChg chg="del">
          <ac:chgData name="Lucy  Holmes" userId="60dc7414-ab78-4e79-97f3-818af3e2ed5b" providerId="ADAL" clId="{EE79EC46-AADB-47F4-8398-2F2D04193D51}" dt="2023-06-28T17:54:58.401" v="73" actId="478"/>
          <ac:grpSpMkLst>
            <pc:docMk/>
            <pc:sldMk cId="4249513699" sldId="381"/>
            <ac:grpSpMk id="2" creationId="{849F68D1-823D-4D40-A1F3-3C686E3D5446}"/>
          </ac:grpSpMkLst>
        </pc:grpChg>
        <pc:picChg chg="add mod ord">
          <ac:chgData name="Lucy  Holmes" userId="60dc7414-ab78-4e79-97f3-818af3e2ed5b" providerId="ADAL" clId="{EE79EC46-AADB-47F4-8398-2F2D04193D51}" dt="2023-06-28T17:55:03.039" v="75" actId="167"/>
          <ac:picMkLst>
            <pc:docMk/>
            <pc:sldMk cId="4249513699" sldId="381"/>
            <ac:picMk id="4" creationId="{F0AA910B-BE61-260E-87FA-39A39F67D86B}"/>
          </ac:picMkLst>
        </pc:picChg>
        <pc:picChg chg="del">
          <ac:chgData name="Lucy  Holmes" userId="60dc7414-ab78-4e79-97f3-818af3e2ed5b" providerId="ADAL" clId="{EE79EC46-AADB-47F4-8398-2F2D04193D51}" dt="2023-06-28T17:54:57.903" v="72" actId="478"/>
          <ac:picMkLst>
            <pc:docMk/>
            <pc:sldMk cId="4249513699" sldId="381"/>
            <ac:picMk id="7" creationId="{15BA0E12-E813-88D4-FBD5-88BE7BCAF83C}"/>
          </ac:picMkLst>
        </pc:picChg>
        <pc:picChg chg="del mod">
          <ac:chgData name="Lucy  Holmes" userId="60dc7414-ab78-4e79-97f3-818af3e2ed5b" providerId="ADAL" clId="{EE79EC46-AADB-47F4-8398-2F2D04193D51}" dt="2023-06-28T18:26:34.288" v="921" actId="21"/>
          <ac:picMkLst>
            <pc:docMk/>
            <pc:sldMk cId="4249513699" sldId="381"/>
            <ac:picMk id="9" creationId="{E8F9F4C4-C31D-4548-BC7A-103819A48008}"/>
          </ac:picMkLst>
        </pc:picChg>
      </pc:sldChg>
      <pc:sldChg chg="delSp del mod">
        <pc:chgData name="Lucy  Holmes" userId="60dc7414-ab78-4e79-97f3-818af3e2ed5b" providerId="ADAL" clId="{EE79EC46-AADB-47F4-8398-2F2D04193D51}" dt="2023-06-28T18:26:21.030" v="917" actId="47"/>
        <pc:sldMkLst>
          <pc:docMk/>
          <pc:sldMk cId="77287373" sldId="382"/>
        </pc:sldMkLst>
        <pc:spChg chg="del">
          <ac:chgData name="Lucy  Holmes" userId="60dc7414-ab78-4e79-97f3-818af3e2ed5b" providerId="ADAL" clId="{EE79EC46-AADB-47F4-8398-2F2D04193D51}" dt="2023-06-28T18:25:20.680" v="893" actId="21"/>
          <ac:spMkLst>
            <pc:docMk/>
            <pc:sldMk cId="77287373" sldId="382"/>
            <ac:spMk id="7" creationId="{DA363423-F0DA-EF7B-3816-338350F495BD}"/>
          </ac:spMkLst>
        </pc:spChg>
        <pc:spChg chg="del">
          <ac:chgData name="Lucy  Holmes" userId="60dc7414-ab78-4e79-97f3-818af3e2ed5b" providerId="ADAL" clId="{EE79EC46-AADB-47F4-8398-2F2D04193D51}" dt="2023-06-28T18:26:11.157" v="914" actId="21"/>
          <ac:spMkLst>
            <pc:docMk/>
            <pc:sldMk cId="77287373" sldId="382"/>
            <ac:spMk id="11" creationId="{402E594A-FD2E-4565-9BAC-D0080DAC76E3}"/>
          </ac:spMkLst>
        </pc:spChg>
        <pc:spChg chg="del">
          <ac:chgData name="Lucy  Holmes" userId="60dc7414-ab78-4e79-97f3-818af3e2ed5b" providerId="ADAL" clId="{EE79EC46-AADB-47F4-8398-2F2D04193D51}" dt="2023-06-28T18:26:06.695" v="912" actId="21"/>
          <ac:spMkLst>
            <pc:docMk/>
            <pc:sldMk cId="77287373" sldId="382"/>
            <ac:spMk id="12" creationId="{686B11CE-CACC-4CD8-ACF6-B5862227F374}"/>
          </ac:spMkLst>
        </pc:spChg>
        <pc:spChg chg="del">
          <ac:chgData name="Lucy  Holmes" userId="60dc7414-ab78-4e79-97f3-818af3e2ed5b" providerId="ADAL" clId="{EE79EC46-AADB-47F4-8398-2F2D04193D51}" dt="2023-06-28T18:25:45.304" v="902" actId="21"/>
          <ac:spMkLst>
            <pc:docMk/>
            <pc:sldMk cId="77287373" sldId="382"/>
            <ac:spMk id="13" creationId="{4AC2CB93-253E-4C81-8C6E-AE2759FC1435}"/>
          </ac:spMkLst>
        </pc:spChg>
        <pc:spChg chg="del">
          <ac:chgData name="Lucy  Holmes" userId="60dc7414-ab78-4e79-97f3-818af3e2ed5b" providerId="ADAL" clId="{EE79EC46-AADB-47F4-8398-2F2D04193D51}" dt="2023-06-28T18:25:49.974" v="904" actId="21"/>
          <ac:spMkLst>
            <pc:docMk/>
            <pc:sldMk cId="77287373" sldId="382"/>
            <ac:spMk id="14" creationId="{4A7B2808-C86F-43DE-9348-A85C84FDDE6C}"/>
          </ac:spMkLst>
        </pc:spChg>
        <pc:spChg chg="del">
          <ac:chgData name="Lucy  Holmes" userId="60dc7414-ab78-4e79-97f3-818af3e2ed5b" providerId="ADAL" clId="{EE79EC46-AADB-47F4-8398-2F2D04193D51}" dt="2023-06-28T18:25:40.973" v="900" actId="21"/>
          <ac:spMkLst>
            <pc:docMk/>
            <pc:sldMk cId="77287373" sldId="382"/>
            <ac:spMk id="15" creationId="{76D3CDAA-F0B5-4735-B3F0-A0BD664DA98F}"/>
          </ac:spMkLst>
        </pc:spChg>
        <pc:spChg chg="del">
          <ac:chgData name="Lucy  Holmes" userId="60dc7414-ab78-4e79-97f3-818af3e2ed5b" providerId="ADAL" clId="{EE79EC46-AADB-47F4-8398-2F2D04193D51}" dt="2023-06-28T18:25:36.942" v="898" actId="21"/>
          <ac:spMkLst>
            <pc:docMk/>
            <pc:sldMk cId="77287373" sldId="382"/>
            <ac:spMk id="16" creationId="{09360635-8024-4727-B84E-F77C2A1C27C0}"/>
          </ac:spMkLst>
        </pc:spChg>
        <pc:spChg chg="del">
          <ac:chgData name="Lucy  Holmes" userId="60dc7414-ab78-4e79-97f3-818af3e2ed5b" providerId="ADAL" clId="{EE79EC46-AADB-47F4-8398-2F2D04193D51}" dt="2023-06-28T18:25:58.288" v="908" actId="21"/>
          <ac:spMkLst>
            <pc:docMk/>
            <pc:sldMk cId="77287373" sldId="382"/>
            <ac:spMk id="17" creationId="{FF2E975A-BC13-4B12-B03A-176AFA948339}"/>
          </ac:spMkLst>
        </pc:spChg>
        <pc:spChg chg="del">
          <ac:chgData name="Lucy  Holmes" userId="60dc7414-ab78-4e79-97f3-818af3e2ed5b" providerId="ADAL" clId="{EE79EC46-AADB-47F4-8398-2F2D04193D51}" dt="2023-06-28T18:26:03.242" v="910" actId="21"/>
          <ac:spMkLst>
            <pc:docMk/>
            <pc:sldMk cId="77287373" sldId="382"/>
            <ac:spMk id="18" creationId="{F024D0D5-8448-4820-B8EB-13E0694BFB66}"/>
          </ac:spMkLst>
        </pc:spChg>
        <pc:spChg chg="del">
          <ac:chgData name="Lucy  Holmes" userId="60dc7414-ab78-4e79-97f3-818af3e2ed5b" providerId="ADAL" clId="{EE79EC46-AADB-47F4-8398-2F2D04193D51}" dt="2023-06-28T18:25:54.146" v="906" actId="21"/>
          <ac:spMkLst>
            <pc:docMk/>
            <pc:sldMk cId="77287373" sldId="382"/>
            <ac:spMk id="19" creationId="{FC10CAC3-5212-4009-B70C-89B925E5478E}"/>
          </ac:spMkLst>
        </pc:spChg>
        <pc:grpChg chg="del">
          <ac:chgData name="Lucy  Holmes" userId="60dc7414-ab78-4e79-97f3-818af3e2ed5b" providerId="ADAL" clId="{EE79EC46-AADB-47F4-8398-2F2D04193D51}" dt="2023-06-28T17:54:55.266" v="71" actId="478"/>
          <ac:grpSpMkLst>
            <pc:docMk/>
            <pc:sldMk cId="77287373" sldId="382"/>
            <ac:grpSpMk id="2" creationId="{849F68D1-823D-4D40-A1F3-3C686E3D5446}"/>
          </ac:grpSpMkLst>
        </pc:grpChg>
        <pc:graphicFrameChg chg="del">
          <ac:chgData name="Lucy  Holmes" userId="60dc7414-ab78-4e79-97f3-818af3e2ed5b" providerId="ADAL" clId="{EE79EC46-AADB-47F4-8398-2F2D04193D51}" dt="2023-06-28T18:25:32.288" v="896" actId="21"/>
          <ac:graphicFrameMkLst>
            <pc:docMk/>
            <pc:sldMk cId="77287373" sldId="382"/>
            <ac:graphicFrameMk id="10" creationId="{7ACB20E2-825F-48BE-A74E-621A26E81B65}"/>
          </ac:graphicFrameMkLst>
        </pc:graphicFrameChg>
        <pc:picChg chg="del">
          <ac:chgData name="Lucy  Holmes" userId="60dc7414-ab78-4e79-97f3-818af3e2ed5b" providerId="ADAL" clId="{EE79EC46-AADB-47F4-8398-2F2D04193D51}" dt="2023-06-28T17:54:54.620" v="70" actId="478"/>
          <ac:picMkLst>
            <pc:docMk/>
            <pc:sldMk cId="77287373" sldId="382"/>
            <ac:picMk id="5" creationId="{F6F93D29-D5E6-9D3F-B8E6-DFAA9C5A284B}"/>
          </ac:picMkLst>
        </pc:picChg>
      </pc:sldChg>
      <pc:sldChg chg="delSp del mod">
        <pc:chgData name="Lucy  Holmes" userId="60dc7414-ab78-4e79-97f3-818af3e2ed5b" providerId="ADAL" clId="{EE79EC46-AADB-47F4-8398-2F2D04193D51}" dt="2023-06-28T18:25:14.959" v="892" actId="47"/>
        <pc:sldMkLst>
          <pc:docMk/>
          <pc:sldMk cId="3764972320" sldId="383"/>
        </pc:sldMkLst>
        <pc:spChg chg="del">
          <ac:chgData name="Lucy  Holmes" userId="60dc7414-ab78-4e79-97f3-818af3e2ed5b" providerId="ADAL" clId="{EE79EC46-AADB-47F4-8398-2F2D04193D51}" dt="2023-06-28T18:24:36.699" v="878" actId="21"/>
          <ac:spMkLst>
            <pc:docMk/>
            <pc:sldMk cId="3764972320" sldId="383"/>
            <ac:spMk id="7" creationId="{88348ADD-5B77-26A8-1CCF-4464E179A821}"/>
          </ac:spMkLst>
        </pc:spChg>
        <pc:picChg chg="del">
          <ac:chgData name="Lucy  Holmes" userId="60dc7414-ab78-4e79-97f3-818af3e2ed5b" providerId="ADAL" clId="{EE79EC46-AADB-47F4-8398-2F2D04193D51}" dt="2023-06-28T18:24:54.441" v="886" actId="21"/>
          <ac:picMkLst>
            <pc:docMk/>
            <pc:sldMk cId="3764972320" sldId="383"/>
            <ac:picMk id="8" creationId="{7901FD0A-3808-4CB7-83B4-B06F1756285A}"/>
          </ac:picMkLst>
        </pc:picChg>
        <pc:picChg chg="del">
          <ac:chgData name="Lucy  Holmes" userId="60dc7414-ab78-4e79-97f3-818af3e2ed5b" providerId="ADAL" clId="{EE79EC46-AADB-47F4-8398-2F2D04193D51}" dt="2023-06-28T18:24:42.187" v="881" actId="21"/>
          <ac:picMkLst>
            <pc:docMk/>
            <pc:sldMk cId="3764972320" sldId="383"/>
            <ac:picMk id="12" creationId="{0036F5F8-2F8E-4411-8929-D619484F8339}"/>
          </ac:picMkLst>
        </pc:picChg>
      </pc:sldChg>
      <pc:sldChg chg="addSp delSp modSp del mod">
        <pc:chgData name="Lucy  Holmes" userId="60dc7414-ab78-4e79-97f3-818af3e2ed5b" providerId="ADAL" clId="{EE79EC46-AADB-47F4-8398-2F2D04193D51}" dt="2023-06-28T18:24:31.027" v="877" actId="47"/>
        <pc:sldMkLst>
          <pc:docMk/>
          <pc:sldMk cId="3906534605" sldId="384"/>
        </pc:sldMkLst>
        <pc:spChg chg="add mod">
          <ac:chgData name="Lucy  Holmes" userId="60dc7414-ab78-4e79-97f3-818af3e2ed5b" providerId="ADAL" clId="{EE79EC46-AADB-47F4-8398-2F2D04193D51}" dt="2023-06-28T18:24:00.215" v="864" actId="21"/>
          <ac:spMkLst>
            <pc:docMk/>
            <pc:sldMk cId="3906534605" sldId="384"/>
            <ac:spMk id="3" creationId="{144A728F-82B6-E701-FD4E-840920E5B8DC}"/>
          </ac:spMkLst>
        </pc:spChg>
        <pc:spChg chg="del">
          <ac:chgData name="Lucy  Holmes" userId="60dc7414-ab78-4e79-97f3-818af3e2ed5b" providerId="ADAL" clId="{EE79EC46-AADB-47F4-8398-2F2D04193D51}" dt="2023-06-28T18:24:00.215" v="864" actId="21"/>
          <ac:spMkLst>
            <pc:docMk/>
            <pc:sldMk cId="3906534605" sldId="384"/>
            <ac:spMk id="5" creationId="{47F75E53-549D-41EB-914F-25E7064E3CBB}"/>
          </ac:spMkLst>
        </pc:spChg>
        <pc:spChg chg="del">
          <ac:chgData name="Lucy  Holmes" userId="60dc7414-ab78-4e79-97f3-818af3e2ed5b" providerId="ADAL" clId="{EE79EC46-AADB-47F4-8398-2F2D04193D51}" dt="2023-06-28T18:23:54.246" v="861" actId="21"/>
          <ac:spMkLst>
            <pc:docMk/>
            <pc:sldMk cId="3906534605" sldId="384"/>
            <ac:spMk id="8" creationId="{C7D9124E-07D5-AAFF-2D4B-E2487B77E961}"/>
          </ac:spMkLst>
        </pc:spChg>
        <pc:picChg chg="del">
          <ac:chgData name="Lucy  Holmes" userId="60dc7414-ab78-4e79-97f3-818af3e2ed5b" providerId="ADAL" clId="{EE79EC46-AADB-47F4-8398-2F2D04193D51}" dt="2023-06-28T18:24:20.412" v="872" actId="21"/>
          <ac:picMkLst>
            <pc:docMk/>
            <pc:sldMk cId="3906534605" sldId="384"/>
            <ac:picMk id="9" creationId="{E8F9F4C4-C31D-4548-BC7A-103819A48008}"/>
          </ac:picMkLst>
        </pc:picChg>
      </pc:sldChg>
      <pc:sldChg chg="addSp delSp modSp del mod">
        <pc:chgData name="Lucy  Holmes" userId="60dc7414-ab78-4e79-97f3-818af3e2ed5b" providerId="ADAL" clId="{EE79EC46-AADB-47F4-8398-2F2D04193D51}" dt="2023-06-28T18:22:33.054" v="834" actId="47"/>
        <pc:sldMkLst>
          <pc:docMk/>
          <pc:sldMk cId="3700263888" sldId="385"/>
        </pc:sldMkLst>
        <pc:spChg chg="add mod">
          <ac:chgData name="Lucy  Holmes" userId="60dc7414-ab78-4e79-97f3-818af3e2ed5b" providerId="ADAL" clId="{EE79EC46-AADB-47F4-8398-2F2D04193D51}" dt="2023-06-28T18:22:26.183" v="830" actId="21"/>
          <ac:spMkLst>
            <pc:docMk/>
            <pc:sldMk cId="3700263888" sldId="385"/>
            <ac:spMk id="4" creationId="{774B210E-A5B0-B23F-3FC4-3468DC39EE39}"/>
          </ac:spMkLst>
        </pc:spChg>
        <pc:spChg chg="del mod">
          <ac:chgData name="Lucy  Holmes" userId="60dc7414-ab78-4e79-97f3-818af3e2ed5b" providerId="ADAL" clId="{EE79EC46-AADB-47F4-8398-2F2D04193D51}" dt="2023-06-28T18:22:26.183" v="830" actId="21"/>
          <ac:spMkLst>
            <pc:docMk/>
            <pc:sldMk cId="3700263888" sldId="385"/>
            <ac:spMk id="5" creationId="{47F75E53-549D-41EB-914F-25E7064E3CBB}"/>
          </ac:spMkLst>
        </pc:spChg>
        <pc:spChg chg="del">
          <ac:chgData name="Lucy  Holmes" userId="60dc7414-ab78-4e79-97f3-818af3e2ed5b" providerId="ADAL" clId="{EE79EC46-AADB-47F4-8398-2F2D04193D51}" dt="2023-06-28T18:22:22.197" v="828" actId="21"/>
          <ac:spMkLst>
            <pc:docMk/>
            <pc:sldMk cId="3700263888" sldId="385"/>
            <ac:spMk id="8" creationId="{7A43E3AF-57F9-D53A-68BC-162921B85D67}"/>
          </ac:spMkLst>
        </pc:spChg>
        <pc:picChg chg="add mod">
          <ac:chgData name="Lucy  Holmes" userId="60dc7414-ab78-4e79-97f3-818af3e2ed5b" providerId="ADAL" clId="{EE79EC46-AADB-47F4-8398-2F2D04193D51}" dt="2023-06-28T17:54:43.738" v="68"/>
          <ac:picMkLst>
            <pc:docMk/>
            <pc:sldMk cId="3700263888" sldId="385"/>
            <ac:picMk id="2" creationId="{C6A3B259-1C8B-817A-E8F6-B38BF356D040}"/>
          </ac:picMkLst>
        </pc:picChg>
        <pc:picChg chg="del">
          <ac:chgData name="Lucy  Holmes" userId="60dc7414-ab78-4e79-97f3-818af3e2ed5b" providerId="ADAL" clId="{EE79EC46-AADB-47F4-8398-2F2D04193D51}" dt="2023-06-28T17:54:43.312" v="67" actId="478"/>
          <ac:picMkLst>
            <pc:docMk/>
            <pc:sldMk cId="3700263888" sldId="385"/>
            <ac:picMk id="7" creationId="{AA4D05EC-3484-FDC7-5D81-CD5A497E061F}"/>
          </ac:picMkLst>
        </pc:picChg>
        <pc:picChg chg="del mod">
          <ac:chgData name="Lucy  Holmes" userId="60dc7414-ab78-4e79-97f3-818af3e2ed5b" providerId="ADAL" clId="{EE79EC46-AADB-47F4-8398-2F2D04193D51}" dt="2023-06-28T18:22:30.467" v="832" actId="21"/>
          <ac:picMkLst>
            <pc:docMk/>
            <pc:sldMk cId="3700263888" sldId="385"/>
            <ac:picMk id="9" creationId="{E8F9F4C4-C31D-4548-BC7A-103819A48008}"/>
          </ac:picMkLst>
        </pc:picChg>
      </pc:sldChg>
      <pc:sldChg chg="addSp delSp modSp del mod">
        <pc:chgData name="Lucy  Holmes" userId="60dc7414-ab78-4e79-97f3-818af3e2ed5b" providerId="ADAL" clId="{EE79EC46-AADB-47F4-8398-2F2D04193D51}" dt="2023-06-28T18:22:16.894" v="827" actId="47"/>
        <pc:sldMkLst>
          <pc:docMk/>
          <pc:sldMk cId="199268182" sldId="386"/>
        </pc:sldMkLst>
        <pc:spChg chg="del">
          <ac:chgData name="Lucy  Holmes" userId="60dc7414-ab78-4e79-97f3-818af3e2ed5b" providerId="ADAL" clId="{EE79EC46-AADB-47F4-8398-2F2D04193D51}" dt="2023-06-28T18:21:54.761" v="820" actId="21"/>
          <ac:spMkLst>
            <pc:docMk/>
            <pc:sldMk cId="199268182" sldId="386"/>
            <ac:spMk id="3" creationId="{9A88BAEB-87AC-EB54-5DB8-09C4BF70A17E}"/>
          </ac:spMkLst>
        </pc:spChg>
        <pc:spChg chg="del mod">
          <ac:chgData name="Lucy  Holmes" userId="60dc7414-ab78-4e79-97f3-818af3e2ed5b" providerId="ADAL" clId="{EE79EC46-AADB-47F4-8398-2F2D04193D51}" dt="2023-06-28T18:21:59.484" v="822" actId="21"/>
          <ac:spMkLst>
            <pc:docMk/>
            <pc:sldMk cId="199268182" sldId="386"/>
            <ac:spMk id="4" creationId="{00000000-0000-0000-0000-000000000000}"/>
          </ac:spMkLst>
        </pc:spChg>
        <pc:picChg chg="del mod">
          <ac:chgData name="Lucy  Holmes" userId="60dc7414-ab78-4e79-97f3-818af3e2ed5b" providerId="ADAL" clId="{EE79EC46-AADB-47F4-8398-2F2D04193D51}" dt="2023-06-28T17:54:28.795" v="64" actId="478"/>
          <ac:picMkLst>
            <pc:docMk/>
            <pc:sldMk cId="199268182" sldId="386"/>
            <ac:picMk id="2" creationId="{3023C0D8-54B5-2648-5467-2F37B8A2E142}"/>
          </ac:picMkLst>
        </pc:picChg>
        <pc:picChg chg="add mod ord">
          <ac:chgData name="Lucy  Holmes" userId="60dc7414-ab78-4e79-97f3-818af3e2ed5b" providerId="ADAL" clId="{EE79EC46-AADB-47F4-8398-2F2D04193D51}" dt="2023-06-28T17:54:39.070" v="66" actId="167"/>
          <ac:picMkLst>
            <pc:docMk/>
            <pc:sldMk cId="199268182" sldId="386"/>
            <ac:picMk id="5" creationId="{C1217E50-218F-6BCC-2D39-C2A3076AE6EE}"/>
          </ac:picMkLst>
        </pc:picChg>
        <pc:picChg chg="del">
          <ac:chgData name="Lucy  Holmes" userId="60dc7414-ab78-4e79-97f3-818af3e2ed5b" providerId="ADAL" clId="{EE79EC46-AADB-47F4-8398-2F2D04193D51}" dt="2023-06-28T17:50:35.515" v="26" actId="478"/>
          <ac:picMkLst>
            <pc:docMk/>
            <pc:sldMk cId="199268182" sldId="386"/>
            <ac:picMk id="7" creationId="{912AFE05-7161-41AC-A353-8F01FD1B0C90}"/>
          </ac:picMkLst>
        </pc:picChg>
      </pc:sldChg>
      <pc:sldChg chg="addSp delSp modSp del mod">
        <pc:chgData name="Lucy  Holmes" userId="60dc7414-ab78-4e79-97f3-818af3e2ed5b" providerId="ADAL" clId="{EE79EC46-AADB-47F4-8398-2F2D04193D51}" dt="2023-06-28T18:21:16.925" v="810" actId="47"/>
        <pc:sldMkLst>
          <pc:docMk/>
          <pc:sldMk cId="4197625207" sldId="387"/>
        </pc:sldMkLst>
        <pc:spChg chg="del mod">
          <ac:chgData name="Lucy  Holmes" userId="60dc7414-ab78-4e79-97f3-818af3e2ed5b" providerId="ADAL" clId="{EE79EC46-AADB-47F4-8398-2F2D04193D51}" dt="2023-06-28T18:21:09.943" v="806" actId="21"/>
          <ac:spMkLst>
            <pc:docMk/>
            <pc:sldMk cId="4197625207" sldId="387"/>
            <ac:spMk id="5" creationId="{47F75E53-549D-41EB-914F-25E7064E3CBB}"/>
          </ac:spMkLst>
        </pc:spChg>
        <pc:spChg chg="add mod">
          <ac:chgData name="Lucy  Holmes" userId="60dc7414-ab78-4e79-97f3-818af3e2ed5b" providerId="ADAL" clId="{EE79EC46-AADB-47F4-8398-2F2D04193D51}" dt="2023-06-28T18:21:09.943" v="806" actId="21"/>
          <ac:spMkLst>
            <pc:docMk/>
            <pc:sldMk cId="4197625207" sldId="387"/>
            <ac:spMk id="8" creationId="{FC22E19E-7E96-A723-AF11-112F30509F2A}"/>
          </ac:spMkLst>
        </pc:spChg>
        <pc:spChg chg="del">
          <ac:chgData name="Lucy  Holmes" userId="60dc7414-ab78-4e79-97f3-818af3e2ed5b" providerId="ADAL" clId="{EE79EC46-AADB-47F4-8398-2F2D04193D51}" dt="2023-06-28T18:20:59.209" v="802" actId="21"/>
          <ac:spMkLst>
            <pc:docMk/>
            <pc:sldMk cId="4197625207" sldId="387"/>
            <ac:spMk id="11" creationId="{69C9C385-AB8B-1B7F-9E62-775A6BAB8BCD}"/>
          </ac:spMkLst>
        </pc:spChg>
        <pc:grpChg chg="del">
          <ac:chgData name="Lucy  Holmes" userId="60dc7414-ab78-4e79-97f3-818af3e2ed5b" providerId="ADAL" clId="{EE79EC46-AADB-47F4-8398-2F2D04193D51}" dt="2023-06-28T18:01:04.839" v="182" actId="478"/>
          <ac:grpSpMkLst>
            <pc:docMk/>
            <pc:sldMk cId="4197625207" sldId="387"/>
            <ac:grpSpMk id="2" creationId="{849F68D1-823D-4D40-A1F3-3C686E3D5446}"/>
          </ac:grpSpMkLst>
        </pc:grpChg>
        <pc:picChg chg="del mod">
          <ac:chgData name="Lucy  Holmes" userId="60dc7414-ab78-4e79-97f3-818af3e2ed5b" providerId="ADAL" clId="{EE79EC46-AADB-47F4-8398-2F2D04193D51}" dt="2023-06-28T18:21:13.766" v="808" actId="21"/>
          <ac:picMkLst>
            <pc:docMk/>
            <pc:sldMk cId="4197625207" sldId="387"/>
            <ac:picMk id="7" creationId="{6C351B91-A474-47A6-886D-50A1FD238DD3}"/>
          </ac:picMkLst>
        </pc:picChg>
        <pc:picChg chg="del">
          <ac:chgData name="Lucy  Holmes" userId="60dc7414-ab78-4e79-97f3-818af3e2ed5b" providerId="ADAL" clId="{EE79EC46-AADB-47F4-8398-2F2D04193D51}" dt="2023-06-28T18:01:04.280" v="181" actId="478"/>
          <ac:picMkLst>
            <pc:docMk/>
            <pc:sldMk cId="4197625207" sldId="387"/>
            <ac:picMk id="9" creationId="{C8C079E0-C6FB-1C9E-3AF4-94B83113ED7E}"/>
          </ac:picMkLst>
        </pc:picChg>
      </pc:sldChg>
      <pc:sldChg chg="addSp delSp modSp mod">
        <pc:chgData name="Lucy  Holmes" userId="60dc7414-ab78-4e79-97f3-818af3e2ed5b" providerId="ADAL" clId="{EE79EC46-AADB-47F4-8398-2F2D04193D51}" dt="2023-06-28T18:05:24.346" v="261" actId="1076"/>
        <pc:sldMkLst>
          <pc:docMk/>
          <pc:sldMk cId="2515386426" sldId="388"/>
        </pc:sldMkLst>
        <pc:spChg chg="mod">
          <ac:chgData name="Lucy  Holmes" userId="60dc7414-ab78-4e79-97f3-818af3e2ed5b" providerId="ADAL" clId="{EE79EC46-AADB-47F4-8398-2F2D04193D51}" dt="2023-06-28T17:50:20.234" v="25" actId="1076"/>
          <ac:spMkLst>
            <pc:docMk/>
            <pc:sldMk cId="2515386426" sldId="388"/>
            <ac:spMk id="4" creationId="{87528B8F-3943-4EBC-9FE5-BC3BD946AA05}"/>
          </ac:spMkLst>
        </pc:spChg>
        <pc:spChg chg="mod">
          <ac:chgData name="Lucy  Holmes" userId="60dc7414-ab78-4e79-97f3-818af3e2ed5b" providerId="ADAL" clId="{EE79EC46-AADB-47F4-8398-2F2D04193D51}" dt="2023-06-28T18:05:24.346" v="261" actId="1076"/>
          <ac:spMkLst>
            <pc:docMk/>
            <pc:sldMk cId="2515386426" sldId="388"/>
            <ac:spMk id="9" creationId="{00000000-0000-0000-0000-000000000000}"/>
          </ac:spMkLst>
        </pc:spChg>
        <pc:picChg chg="add mod">
          <ac:chgData name="Lucy  Holmes" userId="60dc7414-ab78-4e79-97f3-818af3e2ed5b" providerId="ADAL" clId="{EE79EC46-AADB-47F4-8398-2F2D04193D51}" dt="2023-06-28T17:54:21.700" v="61"/>
          <ac:picMkLst>
            <pc:docMk/>
            <pc:sldMk cId="2515386426" sldId="388"/>
            <ac:picMk id="2" creationId="{A959190B-52A5-D6A8-B74F-1A2E102B6F2D}"/>
          </ac:picMkLst>
        </pc:picChg>
        <pc:picChg chg="del">
          <ac:chgData name="Lucy  Holmes" userId="60dc7414-ab78-4e79-97f3-818af3e2ed5b" providerId="ADAL" clId="{EE79EC46-AADB-47F4-8398-2F2D04193D51}" dt="2023-06-28T18:05:20.159" v="260" actId="478"/>
          <ac:picMkLst>
            <pc:docMk/>
            <pc:sldMk cId="2515386426" sldId="388"/>
            <ac:picMk id="3" creationId="{21D8A2B4-519F-454D-8007-A7001EA34DFF}"/>
          </ac:picMkLst>
        </pc:picChg>
      </pc:sldChg>
      <pc:sldChg chg="addSp delSp modSp mod">
        <pc:chgData name="Lucy  Holmes" userId="60dc7414-ab78-4e79-97f3-818af3e2ed5b" providerId="ADAL" clId="{EE79EC46-AADB-47F4-8398-2F2D04193D51}" dt="2023-06-28T18:06:09.600" v="288" actId="478"/>
        <pc:sldMkLst>
          <pc:docMk/>
          <pc:sldMk cId="940124446" sldId="389"/>
        </pc:sldMkLst>
        <pc:spChg chg="del mod">
          <ac:chgData name="Lucy  Holmes" userId="60dc7414-ab78-4e79-97f3-818af3e2ed5b" providerId="ADAL" clId="{EE79EC46-AADB-47F4-8398-2F2D04193D51}" dt="2023-06-28T18:06:07.487" v="287" actId="478"/>
          <ac:spMkLst>
            <pc:docMk/>
            <pc:sldMk cId="940124446" sldId="389"/>
            <ac:spMk id="4" creationId="{F0F055BB-BC75-4D65-8A44-61D260A1FCAF}"/>
          </ac:spMkLst>
        </pc:spChg>
        <pc:spChg chg="mod">
          <ac:chgData name="Lucy  Holmes" userId="60dc7414-ab78-4e79-97f3-818af3e2ed5b" providerId="ADAL" clId="{EE79EC46-AADB-47F4-8398-2F2D04193D51}" dt="2023-06-28T17:51:46.907" v="50" actId="20577"/>
          <ac:spMkLst>
            <pc:docMk/>
            <pc:sldMk cId="940124446" sldId="389"/>
            <ac:spMk id="5" creationId="{47F75E53-549D-41EB-914F-25E7064E3CBB}"/>
          </ac:spMkLst>
        </pc:spChg>
        <pc:spChg chg="add mod">
          <ac:chgData name="Lucy  Holmes" userId="60dc7414-ab78-4e79-97f3-818af3e2ed5b" providerId="ADAL" clId="{EE79EC46-AADB-47F4-8398-2F2D04193D51}" dt="2023-06-28T18:06:01.057" v="285" actId="14100"/>
          <ac:spMkLst>
            <pc:docMk/>
            <pc:sldMk cId="940124446" sldId="389"/>
            <ac:spMk id="6" creationId="{A2E82975-0C9E-4AD2-5812-301D3278890F}"/>
          </ac:spMkLst>
        </pc:spChg>
        <pc:spChg chg="add del mod">
          <ac:chgData name="Lucy  Holmes" userId="60dc7414-ab78-4e79-97f3-818af3e2ed5b" providerId="ADAL" clId="{EE79EC46-AADB-47F4-8398-2F2D04193D51}" dt="2023-06-28T18:06:09.600" v="288" actId="478"/>
          <ac:spMkLst>
            <pc:docMk/>
            <pc:sldMk cId="940124446" sldId="389"/>
            <ac:spMk id="8" creationId="{2823CAA2-5D4F-8712-508D-09897403A87B}"/>
          </ac:spMkLst>
        </pc:spChg>
        <pc:picChg chg="add mod">
          <ac:chgData name="Lucy  Holmes" userId="60dc7414-ab78-4e79-97f3-818af3e2ed5b" providerId="ADAL" clId="{EE79EC46-AADB-47F4-8398-2F2D04193D51}" dt="2023-06-28T17:54:16.798" v="59"/>
          <ac:picMkLst>
            <pc:docMk/>
            <pc:sldMk cId="940124446" sldId="389"/>
            <ac:picMk id="2" creationId="{46D55CDD-36DE-232D-3E0D-0BE1BE5568BB}"/>
          </ac:picMkLst>
        </pc:picChg>
        <pc:picChg chg="del">
          <ac:chgData name="Lucy  Holmes" userId="60dc7414-ab78-4e79-97f3-818af3e2ed5b" providerId="ADAL" clId="{EE79EC46-AADB-47F4-8398-2F2D04193D51}" dt="2023-06-28T17:54:18.842" v="60" actId="478"/>
          <ac:picMkLst>
            <pc:docMk/>
            <pc:sldMk cId="940124446" sldId="389"/>
            <ac:picMk id="3" creationId="{F3CEA1F3-EC83-43F4-8879-42B172C96A9E}"/>
          </ac:picMkLst>
        </pc:picChg>
      </pc:sldChg>
      <pc:sldChg chg="addSp delSp modSp mod">
        <pc:chgData name="Lucy  Holmes" userId="60dc7414-ab78-4e79-97f3-818af3e2ed5b" providerId="ADAL" clId="{EE79EC46-AADB-47F4-8398-2F2D04193D51}" dt="2023-06-28T18:05:28.835" v="262" actId="478"/>
        <pc:sldMkLst>
          <pc:docMk/>
          <pc:sldMk cId="3753633506" sldId="390"/>
        </pc:sldMkLst>
        <pc:spChg chg="add del">
          <ac:chgData name="Lucy  Holmes" userId="60dc7414-ab78-4e79-97f3-818af3e2ed5b" providerId="ADAL" clId="{EE79EC46-AADB-47F4-8398-2F2D04193D51}" dt="2023-06-28T17:53:50.105" v="52"/>
          <ac:spMkLst>
            <pc:docMk/>
            <pc:sldMk cId="3753633506" sldId="390"/>
            <ac:spMk id="2" creationId="{5B7A85B6-882F-D230-98F9-D72EBB68BBD3}"/>
          </ac:spMkLst>
        </pc:spChg>
        <pc:spChg chg="mod">
          <ac:chgData name="Lucy  Holmes" userId="60dc7414-ab78-4e79-97f3-818af3e2ed5b" providerId="ADAL" clId="{EE79EC46-AADB-47F4-8398-2F2D04193D51}" dt="2023-06-28T17:49:35.219" v="14" actId="1076"/>
          <ac:spMkLst>
            <pc:docMk/>
            <pc:sldMk cId="3753633506" sldId="390"/>
            <ac:spMk id="9" creationId="{00000000-0000-0000-0000-000000000000}"/>
          </ac:spMkLst>
        </pc:spChg>
        <pc:picChg chg="add del mod">
          <ac:chgData name="Lucy  Holmes" userId="60dc7414-ab78-4e79-97f3-818af3e2ed5b" providerId="ADAL" clId="{EE79EC46-AADB-47F4-8398-2F2D04193D51}" dt="2023-06-28T18:05:28.835" v="262" actId="478"/>
          <ac:picMkLst>
            <pc:docMk/>
            <pc:sldMk cId="3753633506" sldId="390"/>
            <ac:picMk id="4" creationId="{90B56D9B-0892-7243-7EE2-427D5715C5E6}"/>
          </ac:picMkLst>
        </pc:picChg>
      </pc:sldChg>
      <pc:sldChg chg="addSp delSp modSp add mod">
        <pc:chgData name="Lucy  Holmes" userId="60dc7414-ab78-4e79-97f3-818af3e2ed5b" providerId="ADAL" clId="{EE79EC46-AADB-47F4-8398-2F2D04193D51}" dt="2023-06-28T18:00:50.575" v="180" actId="122"/>
        <pc:sldMkLst>
          <pc:docMk/>
          <pc:sldMk cId="785392300" sldId="391"/>
        </pc:sldMkLst>
        <pc:spChg chg="add mod">
          <ac:chgData name="Lucy  Holmes" userId="60dc7414-ab78-4e79-97f3-818af3e2ed5b" providerId="ADAL" clId="{EE79EC46-AADB-47F4-8398-2F2D04193D51}" dt="2023-06-28T18:00:50.575" v="180" actId="122"/>
          <ac:spMkLst>
            <pc:docMk/>
            <pc:sldMk cId="785392300" sldId="391"/>
            <ac:spMk id="2" creationId="{C0138367-D468-2A02-2A06-47CA6C9AF3E8}"/>
          </ac:spMkLst>
        </pc:spChg>
        <pc:spChg chg="del">
          <ac:chgData name="Lucy  Holmes" userId="60dc7414-ab78-4e79-97f3-818af3e2ed5b" providerId="ADAL" clId="{EE79EC46-AADB-47F4-8398-2F2D04193D51}" dt="2023-06-28T18:00:01.672" v="160" actId="478"/>
          <ac:spMkLst>
            <pc:docMk/>
            <pc:sldMk cId="785392300" sldId="391"/>
            <ac:spMk id="7" creationId="{6ED1458E-E8B1-F14A-B82B-51011BE3CA24}"/>
          </ac:spMkLst>
        </pc:spChg>
        <pc:spChg chg="del">
          <ac:chgData name="Lucy  Holmes" userId="60dc7414-ab78-4e79-97f3-818af3e2ed5b" providerId="ADAL" clId="{EE79EC46-AADB-47F4-8398-2F2D04193D51}" dt="2023-06-28T18:00:00.375" v="159" actId="478"/>
          <ac:spMkLst>
            <pc:docMk/>
            <pc:sldMk cId="785392300" sldId="391"/>
            <ac:spMk id="8" creationId="{FCAF7EBC-D747-804E-9246-F5648EAAF961}"/>
          </ac:spMkLst>
        </pc:spChg>
        <pc:picChg chg="del">
          <ac:chgData name="Lucy  Holmes" userId="60dc7414-ab78-4e79-97f3-818af3e2ed5b" providerId="ADAL" clId="{EE79EC46-AADB-47F4-8398-2F2D04193D51}" dt="2023-06-28T18:00:02.842" v="161" actId="478"/>
          <ac:picMkLst>
            <pc:docMk/>
            <pc:sldMk cId="785392300" sldId="391"/>
            <ac:picMk id="6" creationId="{ACE053E7-44DE-BE43-AE70-A5C1E0FCDB41}"/>
          </ac:picMkLst>
        </pc:picChg>
      </pc:sldChg>
      <pc:sldChg chg="addSp delSp modSp add mod">
        <pc:chgData name="Lucy  Holmes" userId="60dc7414-ab78-4e79-97f3-818af3e2ed5b" providerId="ADAL" clId="{EE79EC46-AADB-47F4-8398-2F2D04193D51}" dt="2023-06-28T18:08:45.213" v="308" actId="1076"/>
        <pc:sldMkLst>
          <pc:docMk/>
          <pc:sldMk cId="2911992664" sldId="392"/>
        </pc:sldMkLst>
        <pc:spChg chg="del">
          <ac:chgData name="Lucy  Holmes" userId="60dc7414-ab78-4e79-97f3-818af3e2ed5b" providerId="ADAL" clId="{EE79EC46-AADB-47F4-8398-2F2D04193D51}" dt="2023-06-28T18:07:12.713" v="290" actId="478"/>
          <ac:spMkLst>
            <pc:docMk/>
            <pc:sldMk cId="2911992664" sldId="392"/>
            <ac:spMk id="2" creationId="{7BF6C07B-5998-3431-BB70-AE8CC89B0BDF}"/>
          </ac:spMkLst>
        </pc:spChg>
        <pc:spChg chg="add mod">
          <ac:chgData name="Lucy  Holmes" userId="60dc7414-ab78-4e79-97f3-818af3e2ed5b" providerId="ADAL" clId="{EE79EC46-AADB-47F4-8398-2F2D04193D51}" dt="2023-06-28T18:07:20.886" v="294"/>
          <ac:spMkLst>
            <pc:docMk/>
            <pc:sldMk cId="2911992664" sldId="392"/>
            <ac:spMk id="4" creationId="{562A79BF-B1B5-A723-6652-0F3AE2F06D15}"/>
          </ac:spMkLst>
        </pc:spChg>
        <pc:spChg chg="del">
          <ac:chgData name="Lucy  Holmes" userId="60dc7414-ab78-4e79-97f3-818af3e2ed5b" providerId="ADAL" clId="{EE79EC46-AADB-47F4-8398-2F2D04193D51}" dt="2023-06-28T18:07:15.468" v="292" actId="478"/>
          <ac:spMkLst>
            <pc:docMk/>
            <pc:sldMk cId="2911992664" sldId="392"/>
            <ac:spMk id="8" creationId="{5E3B9AE2-0B1C-5D78-7FF3-BA8742191E2F}"/>
          </ac:spMkLst>
        </pc:spChg>
        <pc:spChg chg="del">
          <ac:chgData name="Lucy  Holmes" userId="60dc7414-ab78-4e79-97f3-818af3e2ed5b" providerId="ADAL" clId="{EE79EC46-AADB-47F4-8398-2F2D04193D51}" dt="2023-06-28T18:07:14.343" v="291" actId="478"/>
          <ac:spMkLst>
            <pc:docMk/>
            <pc:sldMk cId="2911992664" sldId="392"/>
            <ac:spMk id="12" creationId="{B488BC9D-CD57-1887-A77B-BF2A90D1EC65}"/>
          </ac:spMkLst>
        </pc:spChg>
        <pc:graphicFrameChg chg="add mod modGraphic">
          <ac:chgData name="Lucy  Holmes" userId="60dc7414-ab78-4e79-97f3-818af3e2ed5b" providerId="ADAL" clId="{EE79EC46-AADB-47F4-8398-2F2D04193D51}" dt="2023-06-28T18:08:45.213" v="308" actId="1076"/>
          <ac:graphicFrameMkLst>
            <pc:docMk/>
            <pc:sldMk cId="2911992664" sldId="392"/>
            <ac:graphicFrameMk id="5" creationId="{D6652563-6E7A-E3F4-CA83-7E7BB29F662C}"/>
          </ac:graphicFrameMkLst>
        </pc:graphicFrameChg>
        <pc:picChg chg="mod">
          <ac:chgData name="Lucy  Holmes" userId="60dc7414-ab78-4e79-97f3-818af3e2ed5b" providerId="ADAL" clId="{EE79EC46-AADB-47F4-8398-2F2D04193D51}" dt="2023-06-28T18:07:32.497" v="297" actId="1076"/>
          <ac:picMkLst>
            <pc:docMk/>
            <pc:sldMk cId="2911992664" sldId="392"/>
            <ac:picMk id="3" creationId="{892914B9-A77C-A427-4BE9-2080B969F8E0}"/>
          </ac:picMkLst>
        </pc:picChg>
      </pc:sldChg>
      <pc:sldChg chg="delSp add del mod ord">
        <pc:chgData name="Lucy  Holmes" userId="60dc7414-ab78-4e79-97f3-818af3e2ed5b" providerId="ADAL" clId="{EE79EC46-AADB-47F4-8398-2F2D04193D51}" dt="2023-06-28T18:11:41.509" v="373" actId="47"/>
        <pc:sldMkLst>
          <pc:docMk/>
          <pc:sldMk cId="3794980196" sldId="393"/>
        </pc:sldMkLst>
        <pc:spChg chg="del">
          <ac:chgData name="Lucy  Holmes" userId="60dc7414-ab78-4e79-97f3-818af3e2ed5b" providerId="ADAL" clId="{EE79EC46-AADB-47F4-8398-2F2D04193D51}" dt="2023-06-28T18:09:01.006" v="314" actId="478"/>
          <ac:spMkLst>
            <pc:docMk/>
            <pc:sldMk cId="3794980196" sldId="393"/>
            <ac:spMk id="2" creationId="{7BF6C07B-5998-3431-BB70-AE8CC89B0BDF}"/>
          </ac:spMkLst>
        </pc:spChg>
        <pc:spChg chg="del">
          <ac:chgData name="Lucy  Holmes" userId="60dc7414-ab78-4e79-97f3-818af3e2ed5b" providerId="ADAL" clId="{EE79EC46-AADB-47F4-8398-2F2D04193D51}" dt="2023-06-28T18:09:02.296" v="315" actId="478"/>
          <ac:spMkLst>
            <pc:docMk/>
            <pc:sldMk cId="3794980196" sldId="393"/>
            <ac:spMk id="8" creationId="{5E3B9AE2-0B1C-5D78-7FF3-BA8742191E2F}"/>
          </ac:spMkLst>
        </pc:spChg>
        <pc:spChg chg="del">
          <ac:chgData name="Lucy  Holmes" userId="60dc7414-ab78-4e79-97f3-818af3e2ed5b" providerId="ADAL" clId="{EE79EC46-AADB-47F4-8398-2F2D04193D51}" dt="2023-06-28T18:08:58.744" v="313" actId="478"/>
          <ac:spMkLst>
            <pc:docMk/>
            <pc:sldMk cId="3794980196" sldId="393"/>
            <ac:spMk id="12" creationId="{B488BC9D-CD57-1887-A77B-BF2A90D1EC65}"/>
          </ac:spMkLst>
        </pc:spChg>
      </pc:sldChg>
      <pc:sldChg chg="addSp modSp add mod ord">
        <pc:chgData name="Lucy  Holmes" userId="60dc7414-ab78-4e79-97f3-818af3e2ed5b" providerId="ADAL" clId="{EE79EC46-AADB-47F4-8398-2F2D04193D51}" dt="2023-06-28T18:09:36.602" v="327" actId="1076"/>
        <pc:sldMkLst>
          <pc:docMk/>
          <pc:sldMk cId="1005457739" sldId="394"/>
        </pc:sldMkLst>
        <pc:spChg chg="add mod">
          <ac:chgData name="Lucy  Holmes" userId="60dc7414-ab78-4e79-97f3-818af3e2ed5b" providerId="ADAL" clId="{EE79EC46-AADB-47F4-8398-2F2D04193D51}" dt="2023-06-28T18:09:13.085" v="320"/>
          <ac:spMkLst>
            <pc:docMk/>
            <pc:sldMk cId="1005457739" sldId="394"/>
            <ac:spMk id="2" creationId="{D155FA62-3D29-B050-2A6F-81B4F31882BC}"/>
          </ac:spMkLst>
        </pc:spChg>
        <pc:spChg chg="add mod">
          <ac:chgData name="Lucy  Holmes" userId="60dc7414-ab78-4e79-97f3-818af3e2ed5b" providerId="ADAL" clId="{EE79EC46-AADB-47F4-8398-2F2D04193D51}" dt="2023-06-28T18:09:36.602" v="327" actId="1076"/>
          <ac:spMkLst>
            <pc:docMk/>
            <pc:sldMk cId="1005457739" sldId="394"/>
            <ac:spMk id="4" creationId="{477EE367-63EC-B6A0-6339-709AF36A8DCF}"/>
          </ac:spMkLst>
        </pc:spChg>
        <pc:picChg chg="add mod">
          <ac:chgData name="Lucy  Holmes" userId="60dc7414-ab78-4e79-97f3-818af3e2ed5b" providerId="ADAL" clId="{EE79EC46-AADB-47F4-8398-2F2D04193D51}" dt="2023-06-28T18:09:29.929" v="326" actId="14100"/>
          <ac:picMkLst>
            <pc:docMk/>
            <pc:sldMk cId="1005457739" sldId="394"/>
            <ac:picMk id="5" creationId="{59E9F20D-116C-E891-BAFA-107AD0C221BC}"/>
          </ac:picMkLst>
        </pc:picChg>
      </pc:sldChg>
      <pc:sldChg chg="addSp modSp add ord">
        <pc:chgData name="Lucy  Holmes" userId="60dc7414-ab78-4e79-97f3-818af3e2ed5b" providerId="ADAL" clId="{EE79EC46-AADB-47F4-8398-2F2D04193D51}" dt="2023-06-28T18:10:16.044" v="344"/>
        <pc:sldMkLst>
          <pc:docMk/>
          <pc:sldMk cId="753932796" sldId="395"/>
        </pc:sldMkLst>
        <pc:spChg chg="add mod">
          <ac:chgData name="Lucy  Holmes" userId="60dc7414-ab78-4e79-97f3-818af3e2ed5b" providerId="ADAL" clId="{EE79EC46-AADB-47F4-8398-2F2D04193D51}" dt="2023-06-28T18:09:50.754" v="332"/>
          <ac:spMkLst>
            <pc:docMk/>
            <pc:sldMk cId="753932796" sldId="395"/>
            <ac:spMk id="2" creationId="{679EC463-3BC3-B615-C7FA-9926695741C8}"/>
          </ac:spMkLst>
        </pc:spChg>
        <pc:spChg chg="add mod">
          <ac:chgData name="Lucy  Holmes" userId="60dc7414-ab78-4e79-97f3-818af3e2ed5b" providerId="ADAL" clId="{EE79EC46-AADB-47F4-8398-2F2D04193D51}" dt="2023-06-28T18:10:16.044" v="344"/>
          <ac:spMkLst>
            <pc:docMk/>
            <pc:sldMk cId="753932796" sldId="395"/>
            <ac:spMk id="9" creationId="{5170566D-B773-DB55-1168-AFC630A27C84}"/>
          </ac:spMkLst>
        </pc:spChg>
        <pc:graphicFrameChg chg="add mod">
          <ac:chgData name="Lucy  Holmes" userId="60dc7414-ab78-4e79-97f3-818af3e2ed5b" providerId="ADAL" clId="{EE79EC46-AADB-47F4-8398-2F2D04193D51}" dt="2023-06-28T18:10:11.732" v="342"/>
          <ac:graphicFrameMkLst>
            <pc:docMk/>
            <pc:sldMk cId="753932796" sldId="395"/>
            <ac:graphicFrameMk id="8" creationId="{9B37C827-B578-7910-17C3-D661EB32C79E}"/>
          </ac:graphicFrameMkLst>
        </pc:graphicFrameChg>
        <pc:picChg chg="add mod">
          <ac:chgData name="Lucy  Holmes" userId="60dc7414-ab78-4e79-97f3-818af3e2ed5b" providerId="ADAL" clId="{EE79EC46-AADB-47F4-8398-2F2D04193D51}" dt="2023-06-28T18:09:54.857" v="334"/>
          <ac:picMkLst>
            <pc:docMk/>
            <pc:sldMk cId="753932796" sldId="395"/>
            <ac:picMk id="4" creationId="{0DA4B282-7331-0022-C346-848FA8263C57}"/>
          </ac:picMkLst>
        </pc:picChg>
        <pc:picChg chg="add mod">
          <ac:chgData name="Lucy  Holmes" userId="60dc7414-ab78-4e79-97f3-818af3e2ed5b" providerId="ADAL" clId="{EE79EC46-AADB-47F4-8398-2F2D04193D51}" dt="2023-06-28T18:09:59.133" v="336"/>
          <ac:picMkLst>
            <pc:docMk/>
            <pc:sldMk cId="753932796" sldId="395"/>
            <ac:picMk id="5" creationId="{B24221E5-A5D8-2155-2970-6D84148DFCDA}"/>
          </ac:picMkLst>
        </pc:picChg>
        <pc:picChg chg="add mod">
          <ac:chgData name="Lucy  Holmes" userId="60dc7414-ab78-4e79-97f3-818af3e2ed5b" providerId="ADAL" clId="{EE79EC46-AADB-47F4-8398-2F2D04193D51}" dt="2023-06-28T18:10:02.663" v="338"/>
          <ac:picMkLst>
            <pc:docMk/>
            <pc:sldMk cId="753932796" sldId="395"/>
            <ac:picMk id="6" creationId="{27B41C5C-5FBD-0EFE-A5BC-3F1E75A31318}"/>
          </ac:picMkLst>
        </pc:picChg>
        <pc:picChg chg="add mod">
          <ac:chgData name="Lucy  Holmes" userId="60dc7414-ab78-4e79-97f3-818af3e2ed5b" providerId="ADAL" clId="{EE79EC46-AADB-47F4-8398-2F2D04193D51}" dt="2023-06-28T18:10:06.824" v="340"/>
          <ac:picMkLst>
            <pc:docMk/>
            <pc:sldMk cId="753932796" sldId="395"/>
            <ac:picMk id="7" creationId="{43F4C9D4-DA87-2B0E-0213-6AAB755DA55D}"/>
          </ac:picMkLst>
        </pc:picChg>
      </pc:sldChg>
      <pc:sldChg chg="addSp modSp add mod ord">
        <pc:chgData name="Lucy  Holmes" userId="60dc7414-ab78-4e79-97f3-818af3e2ed5b" providerId="ADAL" clId="{EE79EC46-AADB-47F4-8398-2F2D04193D51}" dt="2023-06-28T18:12:22.642" v="385" actId="1076"/>
        <pc:sldMkLst>
          <pc:docMk/>
          <pc:sldMk cId="1983573941" sldId="396"/>
        </pc:sldMkLst>
        <pc:spChg chg="add mod">
          <ac:chgData name="Lucy  Holmes" userId="60dc7414-ab78-4e79-97f3-818af3e2ed5b" providerId="ADAL" clId="{EE79EC46-AADB-47F4-8398-2F2D04193D51}" dt="2023-06-28T18:11:53.049" v="377"/>
          <ac:spMkLst>
            <pc:docMk/>
            <pc:sldMk cId="1983573941" sldId="396"/>
            <ac:spMk id="2" creationId="{358FDB47-BD57-537F-9D15-CA2DAD6CEE48}"/>
          </ac:spMkLst>
        </pc:spChg>
        <pc:spChg chg="add mod">
          <ac:chgData name="Lucy  Holmes" userId="60dc7414-ab78-4e79-97f3-818af3e2ed5b" providerId="ADAL" clId="{EE79EC46-AADB-47F4-8398-2F2D04193D51}" dt="2023-06-28T18:12:10.570" v="384" actId="27636"/>
          <ac:spMkLst>
            <pc:docMk/>
            <pc:sldMk cId="1983573941" sldId="396"/>
            <ac:spMk id="4" creationId="{B500E7E6-506D-877D-C8F6-71D2ECA30919}"/>
          </ac:spMkLst>
        </pc:spChg>
        <pc:picChg chg="add mod">
          <ac:chgData name="Lucy  Holmes" userId="60dc7414-ab78-4e79-97f3-818af3e2ed5b" providerId="ADAL" clId="{EE79EC46-AADB-47F4-8398-2F2D04193D51}" dt="2023-06-28T18:12:22.642" v="385" actId="1076"/>
          <ac:picMkLst>
            <pc:docMk/>
            <pc:sldMk cId="1983573941" sldId="396"/>
            <ac:picMk id="5" creationId="{58F49CB6-47DC-7E59-0F1B-3356541153FC}"/>
          </ac:picMkLst>
        </pc:picChg>
      </pc:sldChg>
      <pc:sldChg chg="addSp modSp add mod ord">
        <pc:chgData name="Lucy  Holmes" userId="60dc7414-ab78-4e79-97f3-818af3e2ed5b" providerId="ADAL" clId="{EE79EC46-AADB-47F4-8398-2F2D04193D51}" dt="2023-06-28T18:11:12.523" v="364" actId="1076"/>
        <pc:sldMkLst>
          <pc:docMk/>
          <pc:sldMk cId="1209563826" sldId="397"/>
        </pc:sldMkLst>
        <pc:spChg chg="add mod">
          <ac:chgData name="Lucy  Holmes" userId="60dc7414-ab78-4e79-97f3-818af3e2ed5b" providerId="ADAL" clId="{EE79EC46-AADB-47F4-8398-2F2D04193D51}" dt="2023-06-28T18:10:40.428" v="355"/>
          <ac:spMkLst>
            <pc:docMk/>
            <pc:sldMk cId="1209563826" sldId="397"/>
            <ac:spMk id="2" creationId="{8A207BF7-206B-6E04-69BE-9EFC3C9EE307}"/>
          </ac:spMkLst>
        </pc:spChg>
        <pc:spChg chg="add mod">
          <ac:chgData name="Lucy  Holmes" userId="60dc7414-ab78-4e79-97f3-818af3e2ed5b" providerId="ADAL" clId="{EE79EC46-AADB-47F4-8398-2F2D04193D51}" dt="2023-06-28T18:11:12.523" v="364" actId="1076"/>
          <ac:spMkLst>
            <pc:docMk/>
            <pc:sldMk cId="1209563826" sldId="397"/>
            <ac:spMk id="4" creationId="{409C0D52-DA98-12C7-ED97-9540F2B1BF00}"/>
          </ac:spMkLst>
        </pc:spChg>
        <pc:picChg chg="add mod">
          <ac:chgData name="Lucy  Holmes" userId="60dc7414-ab78-4e79-97f3-818af3e2ed5b" providerId="ADAL" clId="{EE79EC46-AADB-47F4-8398-2F2D04193D51}" dt="2023-06-28T18:11:02.385" v="361" actId="1076"/>
          <ac:picMkLst>
            <pc:docMk/>
            <pc:sldMk cId="1209563826" sldId="397"/>
            <ac:picMk id="5" creationId="{CF3AD96B-9BA6-436A-A01D-E9C1EAC55454}"/>
          </ac:picMkLst>
        </pc:picChg>
      </pc:sldChg>
      <pc:sldChg chg="add del">
        <pc:chgData name="Lucy  Holmes" userId="60dc7414-ab78-4e79-97f3-818af3e2ed5b" providerId="ADAL" clId="{EE79EC46-AADB-47F4-8398-2F2D04193D51}" dt="2023-06-28T18:11:42.798" v="374" actId="47"/>
        <pc:sldMkLst>
          <pc:docMk/>
          <pc:sldMk cId="2969337511" sldId="398"/>
        </pc:sldMkLst>
      </pc:sldChg>
      <pc:sldChg chg="add del">
        <pc:chgData name="Lucy  Holmes" userId="60dc7414-ab78-4e79-97f3-818af3e2ed5b" providerId="ADAL" clId="{EE79EC46-AADB-47F4-8398-2F2D04193D51}" dt="2023-06-28T18:11:44.240" v="375" actId="47"/>
        <pc:sldMkLst>
          <pc:docMk/>
          <pc:sldMk cId="1229065766" sldId="399"/>
        </pc:sldMkLst>
      </pc:sldChg>
      <pc:sldChg chg="addSp modSp add mod ord">
        <pc:chgData name="Lucy  Holmes" userId="60dc7414-ab78-4e79-97f3-818af3e2ed5b" providerId="ADAL" clId="{EE79EC46-AADB-47F4-8398-2F2D04193D51}" dt="2023-06-28T18:13:43.207" v="449" actId="1076"/>
        <pc:sldMkLst>
          <pc:docMk/>
          <pc:sldMk cId="2130048512" sldId="400"/>
        </pc:sldMkLst>
        <pc:spChg chg="add mod">
          <ac:chgData name="Lucy  Holmes" userId="60dc7414-ab78-4e79-97f3-818af3e2ed5b" providerId="ADAL" clId="{EE79EC46-AADB-47F4-8398-2F2D04193D51}" dt="2023-06-28T18:13:24.058" v="443" actId="20577"/>
          <ac:spMkLst>
            <pc:docMk/>
            <pc:sldMk cId="2130048512" sldId="400"/>
            <ac:spMk id="2" creationId="{6FA028DA-CE5B-97EC-B82B-325A129FAA50}"/>
          </ac:spMkLst>
        </pc:spChg>
        <pc:spChg chg="add mod">
          <ac:chgData name="Lucy  Holmes" userId="60dc7414-ab78-4e79-97f3-818af3e2ed5b" providerId="ADAL" clId="{EE79EC46-AADB-47F4-8398-2F2D04193D51}" dt="2023-06-28T18:13:43.207" v="449" actId="1076"/>
          <ac:spMkLst>
            <pc:docMk/>
            <pc:sldMk cId="2130048512" sldId="400"/>
            <ac:spMk id="4" creationId="{DBEDCDBD-6967-54EE-1933-9F1AF70D4E79}"/>
          </ac:spMkLst>
        </pc:spChg>
      </pc:sldChg>
      <pc:sldChg chg="addSp modSp add mod ord">
        <pc:chgData name="Lucy  Holmes" userId="60dc7414-ab78-4e79-97f3-818af3e2ed5b" providerId="ADAL" clId="{EE79EC46-AADB-47F4-8398-2F2D04193D51}" dt="2023-06-28T18:13:03.653" v="407" actId="20577"/>
        <pc:sldMkLst>
          <pc:docMk/>
          <pc:sldMk cId="3208899928" sldId="401"/>
        </pc:sldMkLst>
        <pc:spChg chg="add mod">
          <ac:chgData name="Lucy  Holmes" userId="60dc7414-ab78-4e79-97f3-818af3e2ed5b" providerId="ADAL" clId="{EE79EC46-AADB-47F4-8398-2F2D04193D51}" dt="2023-06-28T18:12:36.584" v="389"/>
          <ac:spMkLst>
            <pc:docMk/>
            <pc:sldMk cId="3208899928" sldId="401"/>
            <ac:spMk id="4" creationId="{9EABAF16-F498-F9DD-B83D-3A66FC58D72F}"/>
          </ac:spMkLst>
        </pc:spChg>
        <pc:spChg chg="add mod">
          <ac:chgData name="Lucy  Holmes" userId="60dc7414-ab78-4e79-97f3-818af3e2ed5b" providerId="ADAL" clId="{EE79EC46-AADB-47F4-8398-2F2D04193D51}" dt="2023-06-28T18:13:03.653" v="407" actId="20577"/>
          <ac:spMkLst>
            <pc:docMk/>
            <pc:sldMk cId="3208899928" sldId="401"/>
            <ac:spMk id="5" creationId="{FBA5A30A-0743-190E-D962-FC8AC2576560}"/>
          </ac:spMkLst>
        </pc:spChg>
        <pc:picChg chg="add mod">
          <ac:chgData name="Lucy  Holmes" userId="60dc7414-ab78-4e79-97f3-818af3e2ed5b" providerId="ADAL" clId="{EE79EC46-AADB-47F4-8398-2F2D04193D51}" dt="2023-06-28T18:12:31.536" v="387"/>
          <ac:picMkLst>
            <pc:docMk/>
            <pc:sldMk cId="3208899928" sldId="401"/>
            <ac:picMk id="2" creationId="{69B6773E-100F-DD7A-265C-31F551AA820C}"/>
          </ac:picMkLst>
        </pc:picChg>
      </pc:sldChg>
      <pc:sldChg chg="addSp delSp modSp add mod">
        <pc:chgData name="Lucy  Holmes" userId="60dc7414-ab78-4e79-97f3-818af3e2ed5b" providerId="ADAL" clId="{EE79EC46-AADB-47F4-8398-2F2D04193D51}" dt="2023-06-28T18:14:38.274" v="495" actId="1076"/>
        <pc:sldMkLst>
          <pc:docMk/>
          <pc:sldMk cId="424289477" sldId="402"/>
        </pc:sldMkLst>
        <pc:spChg chg="mod">
          <ac:chgData name="Lucy  Holmes" userId="60dc7414-ab78-4e79-97f3-818af3e2ed5b" providerId="ADAL" clId="{EE79EC46-AADB-47F4-8398-2F2D04193D51}" dt="2023-06-28T18:14:00.019" v="488" actId="20577"/>
          <ac:spMkLst>
            <pc:docMk/>
            <pc:sldMk cId="424289477" sldId="402"/>
            <ac:spMk id="2" creationId="{6FA028DA-CE5B-97EC-B82B-325A129FAA50}"/>
          </ac:spMkLst>
        </pc:spChg>
        <pc:spChg chg="del">
          <ac:chgData name="Lucy  Holmes" userId="60dc7414-ab78-4e79-97f3-818af3e2ed5b" providerId="ADAL" clId="{EE79EC46-AADB-47F4-8398-2F2D04193D51}" dt="2023-06-28T18:14:05.726" v="489" actId="478"/>
          <ac:spMkLst>
            <pc:docMk/>
            <pc:sldMk cId="424289477" sldId="402"/>
            <ac:spMk id="4" creationId="{DBEDCDBD-6967-54EE-1933-9F1AF70D4E79}"/>
          </ac:spMkLst>
        </pc:spChg>
        <pc:spChg chg="add mod">
          <ac:chgData name="Lucy  Holmes" userId="60dc7414-ab78-4e79-97f3-818af3e2ed5b" providerId="ADAL" clId="{EE79EC46-AADB-47F4-8398-2F2D04193D51}" dt="2023-06-28T18:14:38.274" v="495" actId="1076"/>
          <ac:spMkLst>
            <pc:docMk/>
            <pc:sldMk cId="424289477" sldId="402"/>
            <ac:spMk id="5" creationId="{1E5BC4CD-7493-A625-FC1C-E5C081682EC2}"/>
          </ac:spMkLst>
        </pc:spChg>
        <pc:graphicFrameChg chg="add mod">
          <ac:chgData name="Lucy  Holmes" userId="60dc7414-ab78-4e79-97f3-818af3e2ed5b" providerId="ADAL" clId="{EE79EC46-AADB-47F4-8398-2F2D04193D51}" dt="2023-06-28T18:14:16.820" v="494"/>
          <ac:graphicFrameMkLst>
            <pc:docMk/>
            <pc:sldMk cId="424289477" sldId="402"/>
            <ac:graphicFrameMk id="6" creationId="{CA996100-9064-B89A-7419-5033BB822ACB}"/>
          </ac:graphicFrameMkLst>
        </pc:graphicFrameChg>
      </pc:sldChg>
      <pc:sldChg chg="addSp delSp modSp add mod ord">
        <pc:chgData name="Lucy  Holmes" userId="60dc7414-ab78-4e79-97f3-818af3e2ed5b" providerId="ADAL" clId="{EE79EC46-AADB-47F4-8398-2F2D04193D51}" dt="2023-06-28T18:17:58.909" v="629" actId="27636"/>
        <pc:sldMkLst>
          <pc:docMk/>
          <pc:sldMk cId="4267793838" sldId="403"/>
        </pc:sldMkLst>
        <pc:spChg chg="mod">
          <ac:chgData name="Lucy  Holmes" userId="60dc7414-ab78-4e79-97f3-818af3e2ed5b" providerId="ADAL" clId="{EE79EC46-AADB-47F4-8398-2F2D04193D51}" dt="2023-06-28T18:17:21.748" v="605" actId="20577"/>
          <ac:spMkLst>
            <pc:docMk/>
            <pc:sldMk cId="4267793838" sldId="403"/>
            <ac:spMk id="2" creationId="{6FA028DA-CE5B-97EC-B82B-325A129FAA50}"/>
          </ac:spMkLst>
        </pc:spChg>
        <pc:spChg chg="del">
          <ac:chgData name="Lucy  Holmes" userId="60dc7414-ab78-4e79-97f3-818af3e2ed5b" providerId="ADAL" clId="{EE79EC46-AADB-47F4-8398-2F2D04193D51}" dt="2023-06-28T18:14:48.881" v="498" actId="478"/>
          <ac:spMkLst>
            <pc:docMk/>
            <pc:sldMk cId="4267793838" sldId="403"/>
            <ac:spMk id="4" creationId="{DBEDCDBD-6967-54EE-1933-9F1AF70D4E79}"/>
          </ac:spMkLst>
        </pc:spChg>
        <pc:spChg chg="add del mod">
          <ac:chgData name="Lucy  Holmes" userId="60dc7414-ab78-4e79-97f3-818af3e2ed5b" providerId="ADAL" clId="{EE79EC46-AADB-47F4-8398-2F2D04193D51}" dt="2023-06-28T18:16:59.230" v="575"/>
          <ac:spMkLst>
            <pc:docMk/>
            <pc:sldMk cId="4267793838" sldId="403"/>
            <ac:spMk id="5" creationId="{2718715B-C9B4-DAC2-0C16-DD40A71395E6}"/>
          </ac:spMkLst>
        </pc:spChg>
        <pc:spChg chg="add mod">
          <ac:chgData name="Lucy  Holmes" userId="60dc7414-ab78-4e79-97f3-818af3e2ed5b" providerId="ADAL" clId="{EE79EC46-AADB-47F4-8398-2F2D04193D51}" dt="2023-06-28T18:17:58.909" v="629" actId="27636"/>
          <ac:spMkLst>
            <pc:docMk/>
            <pc:sldMk cId="4267793838" sldId="403"/>
            <ac:spMk id="6" creationId="{91BFA346-3663-8E22-016B-2A6543D206DA}"/>
          </ac:spMkLst>
        </pc:spChg>
        <pc:picChg chg="add mod">
          <ac:chgData name="Lucy  Holmes" userId="60dc7414-ab78-4e79-97f3-818af3e2ed5b" providerId="ADAL" clId="{EE79EC46-AADB-47F4-8398-2F2D04193D51}" dt="2023-06-28T18:17:46.969" v="613" actId="1076"/>
          <ac:picMkLst>
            <pc:docMk/>
            <pc:sldMk cId="4267793838" sldId="403"/>
            <ac:picMk id="7" creationId="{8D1BDB11-9FE0-F013-9546-7304AE303AB6}"/>
          </ac:picMkLst>
        </pc:picChg>
      </pc:sldChg>
      <pc:sldChg chg="addSp delSp modSp add mod ord">
        <pc:chgData name="Lucy  Holmes" userId="60dc7414-ab78-4e79-97f3-818af3e2ed5b" providerId="ADAL" clId="{EE79EC46-AADB-47F4-8398-2F2D04193D51}" dt="2023-06-28T18:17:13.308" v="597" actId="20577"/>
        <pc:sldMkLst>
          <pc:docMk/>
          <pc:sldMk cId="3209208229" sldId="404"/>
        </pc:sldMkLst>
        <pc:spChg chg="mod">
          <ac:chgData name="Lucy  Holmes" userId="60dc7414-ab78-4e79-97f3-818af3e2ed5b" providerId="ADAL" clId="{EE79EC46-AADB-47F4-8398-2F2D04193D51}" dt="2023-06-28T18:17:13.308" v="597" actId="20577"/>
          <ac:spMkLst>
            <pc:docMk/>
            <pc:sldMk cId="3209208229" sldId="404"/>
            <ac:spMk id="2" creationId="{6FA028DA-CE5B-97EC-B82B-325A129FAA50}"/>
          </ac:spMkLst>
        </pc:spChg>
        <pc:spChg chg="add del mod">
          <ac:chgData name="Lucy  Holmes" userId="60dc7414-ab78-4e79-97f3-818af3e2ed5b" providerId="ADAL" clId="{EE79EC46-AADB-47F4-8398-2F2D04193D51}" dt="2023-06-28T18:17:01.710" v="579" actId="478"/>
          <ac:spMkLst>
            <pc:docMk/>
            <pc:sldMk cId="3209208229" sldId="404"/>
            <ac:spMk id="5" creationId="{F4AE4464-8482-BEBD-51C4-805CC0A8F5BC}"/>
          </ac:spMkLst>
        </pc:spChg>
        <pc:spChg chg="add del mod">
          <ac:chgData name="Lucy  Holmes" userId="60dc7414-ab78-4e79-97f3-818af3e2ed5b" providerId="ADAL" clId="{EE79EC46-AADB-47F4-8398-2F2D04193D51}" dt="2023-06-28T18:16:07.159" v="540" actId="478"/>
          <ac:spMkLst>
            <pc:docMk/>
            <pc:sldMk cId="3209208229" sldId="404"/>
            <ac:spMk id="6" creationId="{7BD8190F-EFAF-0E71-E1F4-080E58E3C55A}"/>
          </ac:spMkLst>
        </pc:spChg>
        <pc:spChg chg="add del mod">
          <ac:chgData name="Lucy  Holmes" userId="60dc7414-ab78-4e79-97f3-818af3e2ed5b" providerId="ADAL" clId="{EE79EC46-AADB-47F4-8398-2F2D04193D51}" dt="2023-06-28T18:17:01.710" v="579" actId="478"/>
          <ac:spMkLst>
            <pc:docMk/>
            <pc:sldMk cId="3209208229" sldId="404"/>
            <ac:spMk id="8" creationId="{42869B68-0E8D-BB9C-5494-36E4B45CD927}"/>
          </ac:spMkLst>
        </pc:spChg>
        <pc:picChg chg="add del mod">
          <ac:chgData name="Lucy  Holmes" userId="60dc7414-ab78-4e79-97f3-818af3e2ed5b" providerId="ADAL" clId="{EE79EC46-AADB-47F4-8398-2F2D04193D51}" dt="2023-06-28T18:17:00.201" v="577" actId="478"/>
          <ac:picMkLst>
            <pc:docMk/>
            <pc:sldMk cId="3209208229" sldId="404"/>
            <ac:picMk id="4" creationId="{B0FF4289-8CF3-DA62-6F89-AD79FC377AD3}"/>
          </ac:picMkLst>
        </pc:picChg>
      </pc:sldChg>
      <pc:sldChg chg="addSp modSp add mod ord">
        <pc:chgData name="Lucy  Holmes" userId="60dc7414-ab78-4e79-97f3-818af3e2ed5b" providerId="ADAL" clId="{EE79EC46-AADB-47F4-8398-2F2D04193D51}" dt="2023-06-28T18:18:40.922" v="706"/>
        <pc:sldMkLst>
          <pc:docMk/>
          <pc:sldMk cId="2972317591" sldId="405"/>
        </pc:sldMkLst>
        <pc:spChg chg="mod">
          <ac:chgData name="Lucy  Holmes" userId="60dc7414-ab78-4e79-97f3-818af3e2ed5b" providerId="ADAL" clId="{EE79EC46-AADB-47F4-8398-2F2D04193D51}" dt="2023-06-28T18:18:35.233" v="704" actId="14100"/>
          <ac:spMkLst>
            <pc:docMk/>
            <pc:sldMk cId="2972317591" sldId="405"/>
            <ac:spMk id="2" creationId="{6FA028DA-CE5B-97EC-B82B-325A129FAA50}"/>
          </ac:spMkLst>
        </pc:spChg>
        <pc:spChg chg="add mod">
          <ac:chgData name="Lucy  Holmes" userId="60dc7414-ab78-4e79-97f3-818af3e2ed5b" providerId="ADAL" clId="{EE79EC46-AADB-47F4-8398-2F2D04193D51}" dt="2023-06-28T18:18:40.922" v="706"/>
          <ac:spMkLst>
            <pc:docMk/>
            <pc:sldMk cId="2972317591" sldId="405"/>
            <ac:spMk id="4" creationId="{33A3757A-D417-8299-B3D9-9D35596ECB25}"/>
          </ac:spMkLst>
        </pc:spChg>
      </pc:sldChg>
      <pc:sldChg chg="addSp modSp add mod ord">
        <pc:chgData name="Lucy  Holmes" userId="60dc7414-ab78-4e79-97f3-818af3e2ed5b" providerId="ADAL" clId="{EE79EC46-AADB-47F4-8398-2F2D04193D51}" dt="2023-06-28T18:19:17.553" v="738" actId="1076"/>
        <pc:sldMkLst>
          <pc:docMk/>
          <pc:sldMk cId="3011034862" sldId="406"/>
        </pc:sldMkLst>
        <pc:spChg chg="mod">
          <ac:chgData name="Lucy  Holmes" userId="60dc7414-ab78-4e79-97f3-818af3e2ed5b" providerId="ADAL" clId="{EE79EC46-AADB-47F4-8398-2F2D04193D51}" dt="2023-06-28T18:18:52.678" v="727" actId="20577"/>
          <ac:spMkLst>
            <pc:docMk/>
            <pc:sldMk cId="3011034862" sldId="406"/>
            <ac:spMk id="2" creationId="{6FA028DA-CE5B-97EC-B82B-325A129FAA50}"/>
          </ac:spMkLst>
        </pc:spChg>
        <pc:spChg chg="add mod">
          <ac:chgData name="Lucy  Holmes" userId="60dc7414-ab78-4e79-97f3-818af3e2ed5b" providerId="ADAL" clId="{EE79EC46-AADB-47F4-8398-2F2D04193D51}" dt="2023-06-28T18:18:57.472" v="729"/>
          <ac:spMkLst>
            <pc:docMk/>
            <pc:sldMk cId="3011034862" sldId="406"/>
            <ac:spMk id="4" creationId="{6805C190-A5FF-4865-EA75-0A07CACA5136}"/>
          </ac:spMkLst>
        </pc:spChg>
        <pc:picChg chg="add mod">
          <ac:chgData name="Lucy  Holmes" userId="60dc7414-ab78-4e79-97f3-818af3e2ed5b" providerId="ADAL" clId="{EE79EC46-AADB-47F4-8398-2F2D04193D51}" dt="2023-06-28T18:19:17.553" v="738" actId="1076"/>
          <ac:picMkLst>
            <pc:docMk/>
            <pc:sldMk cId="3011034862" sldId="406"/>
            <ac:picMk id="5" creationId="{E8BD7C7E-3426-3A35-97B2-88FD9A48A435}"/>
          </ac:picMkLst>
        </pc:picChg>
        <pc:picChg chg="add mod">
          <ac:chgData name="Lucy  Holmes" userId="60dc7414-ab78-4e79-97f3-818af3e2ed5b" providerId="ADAL" clId="{EE79EC46-AADB-47F4-8398-2F2D04193D51}" dt="2023-06-28T18:19:14.904" v="737" actId="14100"/>
          <ac:picMkLst>
            <pc:docMk/>
            <pc:sldMk cId="3011034862" sldId="406"/>
            <ac:picMk id="6" creationId="{CF977857-5803-76D6-3768-CE6E01FE1242}"/>
          </ac:picMkLst>
        </pc:picChg>
      </pc:sldChg>
      <pc:sldChg chg="addSp delSp modSp add mod ord">
        <pc:chgData name="Lucy  Holmes" userId="60dc7414-ab78-4e79-97f3-818af3e2ed5b" providerId="ADAL" clId="{EE79EC46-AADB-47F4-8398-2F2D04193D51}" dt="2023-06-28T18:19:55.520" v="772"/>
        <pc:sldMkLst>
          <pc:docMk/>
          <pc:sldMk cId="2224501031" sldId="407"/>
        </pc:sldMkLst>
        <pc:spChg chg="mod">
          <ac:chgData name="Lucy  Holmes" userId="60dc7414-ab78-4e79-97f3-818af3e2ed5b" providerId="ADAL" clId="{EE79EC46-AADB-47F4-8398-2F2D04193D51}" dt="2023-06-28T18:19:51.540" v="770" actId="20577"/>
          <ac:spMkLst>
            <pc:docMk/>
            <pc:sldMk cId="2224501031" sldId="407"/>
            <ac:spMk id="2" creationId="{6FA028DA-CE5B-97EC-B82B-325A129FAA50}"/>
          </ac:spMkLst>
        </pc:spChg>
        <pc:spChg chg="del">
          <ac:chgData name="Lucy  Holmes" userId="60dc7414-ab78-4e79-97f3-818af3e2ed5b" providerId="ADAL" clId="{EE79EC46-AADB-47F4-8398-2F2D04193D51}" dt="2023-06-28T18:19:39.292" v="741" actId="478"/>
          <ac:spMkLst>
            <pc:docMk/>
            <pc:sldMk cId="2224501031" sldId="407"/>
            <ac:spMk id="4" creationId="{6805C190-A5FF-4865-EA75-0A07CACA5136}"/>
          </ac:spMkLst>
        </pc:spChg>
        <pc:spChg chg="add mod">
          <ac:chgData name="Lucy  Holmes" userId="60dc7414-ab78-4e79-97f3-818af3e2ed5b" providerId="ADAL" clId="{EE79EC46-AADB-47F4-8398-2F2D04193D51}" dt="2023-06-28T18:19:55.520" v="772"/>
          <ac:spMkLst>
            <pc:docMk/>
            <pc:sldMk cId="2224501031" sldId="407"/>
            <ac:spMk id="7" creationId="{97CA0068-85D7-8E77-55F0-BAE9ABA7D3CF}"/>
          </ac:spMkLst>
        </pc:spChg>
        <pc:picChg chg="del">
          <ac:chgData name="Lucy  Holmes" userId="60dc7414-ab78-4e79-97f3-818af3e2ed5b" providerId="ADAL" clId="{EE79EC46-AADB-47F4-8398-2F2D04193D51}" dt="2023-06-28T18:19:40.455" v="743" actId="478"/>
          <ac:picMkLst>
            <pc:docMk/>
            <pc:sldMk cId="2224501031" sldId="407"/>
            <ac:picMk id="5" creationId="{E8BD7C7E-3426-3A35-97B2-88FD9A48A435}"/>
          </ac:picMkLst>
        </pc:picChg>
        <pc:picChg chg="del">
          <ac:chgData name="Lucy  Holmes" userId="60dc7414-ab78-4e79-97f3-818af3e2ed5b" providerId="ADAL" clId="{EE79EC46-AADB-47F4-8398-2F2D04193D51}" dt="2023-06-28T18:19:39.982" v="742" actId="478"/>
          <ac:picMkLst>
            <pc:docMk/>
            <pc:sldMk cId="2224501031" sldId="407"/>
            <ac:picMk id="6" creationId="{CF977857-5803-76D6-3768-CE6E01FE1242}"/>
          </ac:picMkLst>
        </pc:picChg>
      </pc:sldChg>
      <pc:sldChg chg="addSp delSp modSp add mod ord">
        <pc:chgData name="Lucy  Holmes" userId="60dc7414-ab78-4e79-97f3-818af3e2ed5b" providerId="ADAL" clId="{EE79EC46-AADB-47F4-8398-2F2D04193D51}" dt="2023-06-28T18:20:14.329" v="795"/>
        <pc:sldMkLst>
          <pc:docMk/>
          <pc:sldMk cId="1533184906" sldId="408"/>
        </pc:sldMkLst>
        <pc:spChg chg="mod">
          <ac:chgData name="Lucy  Holmes" userId="60dc7414-ab78-4e79-97f3-818af3e2ed5b" providerId="ADAL" clId="{EE79EC46-AADB-47F4-8398-2F2D04193D51}" dt="2023-06-28T18:20:07.604" v="792" actId="20577"/>
          <ac:spMkLst>
            <pc:docMk/>
            <pc:sldMk cId="1533184906" sldId="408"/>
            <ac:spMk id="2" creationId="{6FA028DA-CE5B-97EC-B82B-325A129FAA50}"/>
          </ac:spMkLst>
        </pc:spChg>
        <pc:spChg chg="add mod">
          <ac:chgData name="Lucy  Holmes" userId="60dc7414-ab78-4e79-97f3-818af3e2ed5b" providerId="ADAL" clId="{EE79EC46-AADB-47F4-8398-2F2D04193D51}" dt="2023-06-28T18:20:14.329" v="795"/>
          <ac:spMkLst>
            <pc:docMk/>
            <pc:sldMk cId="1533184906" sldId="408"/>
            <ac:spMk id="4" creationId="{B8DA4466-9CE3-83E8-0259-587C127B34AC}"/>
          </ac:spMkLst>
        </pc:spChg>
        <pc:spChg chg="del">
          <ac:chgData name="Lucy  Holmes" userId="60dc7414-ab78-4e79-97f3-818af3e2ed5b" providerId="ADAL" clId="{EE79EC46-AADB-47F4-8398-2F2D04193D51}" dt="2023-06-28T18:20:14.010" v="794" actId="478"/>
          <ac:spMkLst>
            <pc:docMk/>
            <pc:sldMk cId="1533184906" sldId="408"/>
            <ac:spMk id="7" creationId="{97CA0068-85D7-8E77-55F0-BAE9ABA7D3CF}"/>
          </ac:spMkLst>
        </pc:spChg>
      </pc:sldChg>
      <pc:sldChg chg="addSp delSp modSp add mod ord">
        <pc:chgData name="Lucy  Holmes" userId="60dc7414-ab78-4e79-97f3-818af3e2ed5b" providerId="ADAL" clId="{EE79EC46-AADB-47F4-8398-2F2D04193D51}" dt="2023-06-28T18:22:43.281" v="835" actId="2711"/>
        <pc:sldMkLst>
          <pc:docMk/>
          <pc:sldMk cId="501678979" sldId="409"/>
        </pc:sldMkLst>
        <pc:spChg chg="add mod">
          <ac:chgData name="Lucy  Holmes" userId="60dc7414-ab78-4e79-97f3-818af3e2ed5b" providerId="ADAL" clId="{EE79EC46-AADB-47F4-8398-2F2D04193D51}" dt="2023-06-28T18:21:06.687" v="805"/>
          <ac:spMkLst>
            <pc:docMk/>
            <pc:sldMk cId="501678979" sldId="409"/>
            <ac:spMk id="3" creationId="{BED69AAD-9D63-14C1-BFB2-27C5BE00B106}"/>
          </ac:spMkLst>
        </pc:spChg>
        <pc:spChg chg="del">
          <ac:chgData name="Lucy  Holmes" userId="60dc7414-ab78-4e79-97f3-818af3e2ed5b" providerId="ADAL" clId="{EE79EC46-AADB-47F4-8398-2F2D04193D51}" dt="2023-06-28T18:20:55.408" v="801" actId="478"/>
          <ac:spMkLst>
            <pc:docMk/>
            <pc:sldMk cId="501678979" sldId="409"/>
            <ac:spMk id="4" creationId="{87528B8F-3943-4EBC-9FE5-BC3BD946AA05}"/>
          </ac:spMkLst>
        </pc:spChg>
        <pc:spChg chg="add mod">
          <ac:chgData name="Lucy  Holmes" userId="60dc7414-ab78-4e79-97f3-818af3e2ed5b" providerId="ADAL" clId="{EE79EC46-AADB-47F4-8398-2F2D04193D51}" dt="2023-06-28T18:22:43.281" v="835" actId="2711"/>
          <ac:spMkLst>
            <pc:docMk/>
            <pc:sldMk cId="501678979" sldId="409"/>
            <ac:spMk id="5" creationId="{B296C900-78B1-CAE5-6853-B5BEEA84066C}"/>
          </ac:spMkLst>
        </pc:spChg>
        <pc:spChg chg="del">
          <ac:chgData name="Lucy  Holmes" userId="60dc7414-ab78-4e79-97f3-818af3e2ed5b" providerId="ADAL" clId="{EE79EC46-AADB-47F4-8398-2F2D04193D51}" dt="2023-06-28T18:20:53.886" v="800" actId="478"/>
          <ac:spMkLst>
            <pc:docMk/>
            <pc:sldMk cId="501678979" sldId="409"/>
            <ac:spMk id="9" creationId="{00000000-0000-0000-0000-000000000000}"/>
          </ac:spMkLst>
        </pc:spChg>
        <pc:picChg chg="add mod ord">
          <ac:chgData name="Lucy  Holmes" userId="60dc7414-ab78-4e79-97f3-818af3e2ed5b" providerId="ADAL" clId="{EE79EC46-AADB-47F4-8398-2F2D04193D51}" dt="2023-06-28T18:21:42.065" v="815" actId="1076"/>
          <ac:picMkLst>
            <pc:docMk/>
            <pc:sldMk cId="501678979" sldId="409"/>
            <ac:picMk id="6" creationId="{7A923C26-EE1B-779A-3FC2-B4DE4BCDC6B6}"/>
          </ac:picMkLst>
        </pc:picChg>
      </pc:sldChg>
      <pc:sldChg chg="addSp modSp add mod ord">
        <pc:chgData name="Lucy  Holmes" userId="60dc7414-ab78-4e79-97f3-818af3e2ed5b" providerId="ADAL" clId="{EE79EC46-AADB-47F4-8398-2F2D04193D51}" dt="2023-06-28T18:22:13.976" v="826" actId="1076"/>
        <pc:sldMkLst>
          <pc:docMk/>
          <pc:sldMk cId="856559779" sldId="410"/>
        </pc:sldMkLst>
        <pc:spChg chg="add mod">
          <ac:chgData name="Lucy  Holmes" userId="60dc7414-ab78-4e79-97f3-818af3e2ed5b" providerId="ADAL" clId="{EE79EC46-AADB-47F4-8398-2F2D04193D51}" dt="2023-06-28T18:21:55.548" v="821"/>
          <ac:spMkLst>
            <pc:docMk/>
            <pc:sldMk cId="856559779" sldId="410"/>
            <ac:spMk id="3" creationId="{483F4789-73F7-0AC5-FECE-5019ECFB3573}"/>
          </ac:spMkLst>
        </pc:spChg>
        <pc:spChg chg="add mod">
          <ac:chgData name="Lucy  Holmes" userId="60dc7414-ab78-4e79-97f3-818af3e2ed5b" providerId="ADAL" clId="{EE79EC46-AADB-47F4-8398-2F2D04193D51}" dt="2023-06-28T18:22:13.976" v="826" actId="1076"/>
          <ac:spMkLst>
            <pc:docMk/>
            <pc:sldMk cId="856559779" sldId="410"/>
            <ac:spMk id="4" creationId="{4686EA0B-0E65-CCFD-765C-F9E2D2616F57}"/>
          </ac:spMkLst>
        </pc:spChg>
      </pc:sldChg>
      <pc:sldChg chg="addSp modSp add mod ord">
        <pc:chgData name="Lucy  Holmes" userId="60dc7414-ab78-4e79-97f3-818af3e2ed5b" providerId="ADAL" clId="{EE79EC46-AADB-47F4-8398-2F2D04193D51}" dt="2023-06-28T18:23:09.074" v="842" actId="20577"/>
        <pc:sldMkLst>
          <pc:docMk/>
          <pc:sldMk cId="4159162771" sldId="411"/>
        </pc:sldMkLst>
        <pc:spChg chg="add mod">
          <ac:chgData name="Lucy  Holmes" userId="60dc7414-ab78-4e79-97f3-818af3e2ed5b" providerId="ADAL" clId="{EE79EC46-AADB-47F4-8398-2F2D04193D51}" dt="2023-06-28T18:22:23.050" v="829"/>
          <ac:spMkLst>
            <pc:docMk/>
            <pc:sldMk cId="4159162771" sldId="411"/>
            <ac:spMk id="3" creationId="{4301F493-81E7-3B47-532C-918EC14AD6CE}"/>
          </ac:spMkLst>
        </pc:spChg>
        <pc:spChg chg="add mod">
          <ac:chgData name="Lucy  Holmes" userId="60dc7414-ab78-4e79-97f3-818af3e2ed5b" providerId="ADAL" clId="{EE79EC46-AADB-47F4-8398-2F2D04193D51}" dt="2023-06-28T18:23:09.074" v="842" actId="20577"/>
          <ac:spMkLst>
            <pc:docMk/>
            <pc:sldMk cId="4159162771" sldId="411"/>
            <ac:spMk id="4" creationId="{D235DCCE-4F20-E6F2-F723-D53EEA56423F}"/>
          </ac:spMkLst>
        </pc:spChg>
        <pc:picChg chg="add mod">
          <ac:chgData name="Lucy  Holmes" userId="60dc7414-ab78-4e79-97f3-818af3e2ed5b" providerId="ADAL" clId="{EE79EC46-AADB-47F4-8398-2F2D04193D51}" dt="2023-06-28T18:23:03.472" v="840" actId="1076"/>
          <ac:picMkLst>
            <pc:docMk/>
            <pc:sldMk cId="4159162771" sldId="411"/>
            <ac:picMk id="5" creationId="{3B4538DC-067A-CB69-27DC-1EA62ABE708B}"/>
          </ac:picMkLst>
        </pc:picChg>
      </pc:sldChg>
      <pc:sldChg chg="addSp delSp modSp add mod ord">
        <pc:chgData name="Lucy  Holmes" userId="60dc7414-ab78-4e79-97f3-818af3e2ed5b" providerId="ADAL" clId="{EE79EC46-AADB-47F4-8398-2F2D04193D51}" dt="2023-06-28T18:24:28.001" v="876" actId="1076"/>
        <pc:sldMkLst>
          <pc:docMk/>
          <pc:sldMk cId="869778325" sldId="412"/>
        </pc:sldMkLst>
        <pc:spChg chg="del">
          <ac:chgData name="Lucy  Holmes" userId="60dc7414-ab78-4e79-97f3-818af3e2ed5b" providerId="ADAL" clId="{EE79EC46-AADB-47F4-8398-2F2D04193D51}" dt="2023-06-28T18:23:56.958" v="862" actId="478"/>
          <ac:spMkLst>
            <pc:docMk/>
            <pc:sldMk cId="869778325" sldId="412"/>
            <ac:spMk id="3" creationId="{4301F493-81E7-3B47-532C-918EC14AD6CE}"/>
          </ac:spMkLst>
        </pc:spChg>
        <pc:spChg chg="del">
          <ac:chgData name="Lucy  Holmes" userId="60dc7414-ab78-4e79-97f3-818af3e2ed5b" providerId="ADAL" clId="{EE79EC46-AADB-47F4-8398-2F2D04193D51}" dt="2023-06-28T18:23:20.284" v="844" actId="478"/>
          <ac:spMkLst>
            <pc:docMk/>
            <pc:sldMk cId="869778325" sldId="412"/>
            <ac:spMk id="4" creationId="{D235DCCE-4F20-E6F2-F723-D53EEA56423F}"/>
          </ac:spMkLst>
        </pc:spChg>
        <pc:spChg chg="add mod">
          <ac:chgData name="Lucy  Holmes" userId="60dc7414-ab78-4e79-97f3-818af3e2ed5b" providerId="ADAL" clId="{EE79EC46-AADB-47F4-8398-2F2D04193D51}" dt="2023-06-28T18:23:57.245" v="863"/>
          <ac:spMkLst>
            <pc:docMk/>
            <pc:sldMk cId="869778325" sldId="412"/>
            <ac:spMk id="6" creationId="{B3811C03-EEC0-B964-65CC-C4124CE1CD0D}"/>
          </ac:spMkLst>
        </pc:spChg>
        <pc:spChg chg="add mod">
          <ac:chgData name="Lucy  Holmes" userId="60dc7414-ab78-4e79-97f3-818af3e2ed5b" providerId="ADAL" clId="{EE79EC46-AADB-47F4-8398-2F2D04193D51}" dt="2023-06-28T18:24:15.760" v="871" actId="27636"/>
          <ac:spMkLst>
            <pc:docMk/>
            <pc:sldMk cId="869778325" sldId="412"/>
            <ac:spMk id="7" creationId="{5614E8DD-10E2-D638-9349-D186BBD38130}"/>
          </ac:spMkLst>
        </pc:spChg>
        <pc:picChg chg="del">
          <ac:chgData name="Lucy  Holmes" userId="60dc7414-ab78-4e79-97f3-818af3e2ed5b" providerId="ADAL" clId="{EE79EC46-AADB-47F4-8398-2F2D04193D51}" dt="2023-06-28T18:23:20.777" v="845" actId="478"/>
          <ac:picMkLst>
            <pc:docMk/>
            <pc:sldMk cId="869778325" sldId="412"/>
            <ac:picMk id="5" creationId="{3B4538DC-067A-CB69-27DC-1EA62ABE708B}"/>
          </ac:picMkLst>
        </pc:picChg>
        <pc:picChg chg="add mod">
          <ac:chgData name="Lucy  Holmes" userId="60dc7414-ab78-4e79-97f3-818af3e2ed5b" providerId="ADAL" clId="{EE79EC46-AADB-47F4-8398-2F2D04193D51}" dt="2023-06-28T18:24:28.001" v="876" actId="1076"/>
          <ac:picMkLst>
            <pc:docMk/>
            <pc:sldMk cId="869778325" sldId="412"/>
            <ac:picMk id="8" creationId="{99D8590E-FEA2-9DF8-CCE4-D89440309D48}"/>
          </ac:picMkLst>
        </pc:picChg>
      </pc:sldChg>
      <pc:sldChg chg="addSp modSp add mod">
        <pc:chgData name="Lucy  Holmes" userId="60dc7414-ab78-4e79-97f3-818af3e2ed5b" providerId="ADAL" clId="{EE79EC46-AADB-47F4-8398-2F2D04193D51}" dt="2023-06-28T18:26:57.513" v="929" actId="1076"/>
        <pc:sldMkLst>
          <pc:docMk/>
          <pc:sldMk cId="1486243400" sldId="413"/>
        </pc:sldMkLst>
        <pc:spChg chg="add mod">
          <ac:chgData name="Lucy  Holmes" userId="60dc7414-ab78-4e79-97f3-818af3e2ed5b" providerId="ADAL" clId="{EE79EC46-AADB-47F4-8398-2F2D04193D51}" dt="2023-06-28T18:26:57.513" v="929" actId="1076"/>
          <ac:spMkLst>
            <pc:docMk/>
            <pc:sldMk cId="1486243400" sldId="413"/>
            <ac:spMk id="4" creationId="{6AD837FC-3AD7-235D-7878-FB5CEDF72018}"/>
          </ac:spMkLst>
        </pc:spChg>
        <pc:picChg chg="add mod">
          <ac:chgData name="Lucy  Holmes" userId="60dc7414-ab78-4e79-97f3-818af3e2ed5b" providerId="ADAL" clId="{EE79EC46-AADB-47F4-8398-2F2D04193D51}" dt="2023-06-28T18:26:53.528" v="928" actId="1076"/>
          <ac:picMkLst>
            <pc:docMk/>
            <pc:sldMk cId="1486243400" sldId="413"/>
            <ac:picMk id="5" creationId="{D1DCA3B8-0441-76D8-63A8-C5D5931A65EC}"/>
          </ac:picMkLst>
        </pc:picChg>
      </pc:sldChg>
      <pc:sldChg chg="add del">
        <pc:chgData name="Lucy  Holmes" userId="60dc7414-ab78-4e79-97f3-818af3e2ed5b" providerId="ADAL" clId="{EE79EC46-AADB-47F4-8398-2F2D04193D51}" dt="2023-06-28T18:23:36.643" v="853" actId="2696"/>
        <pc:sldMkLst>
          <pc:docMk/>
          <pc:sldMk cId="2218862260" sldId="413"/>
        </pc:sldMkLst>
      </pc:sldChg>
      <pc:sldChg chg="addSp delSp modSp add mod ord">
        <pc:chgData name="Lucy  Holmes" userId="60dc7414-ab78-4e79-97f3-818af3e2ed5b" providerId="ADAL" clId="{EE79EC46-AADB-47F4-8398-2F2D04193D51}" dt="2023-06-28T18:25:10.496" v="891" actId="14100"/>
        <pc:sldMkLst>
          <pc:docMk/>
          <pc:sldMk cId="2896433583" sldId="414"/>
        </pc:sldMkLst>
        <pc:spChg chg="del">
          <ac:chgData name="Lucy  Holmes" userId="60dc7414-ab78-4e79-97f3-818af3e2ed5b" providerId="ADAL" clId="{EE79EC46-AADB-47F4-8398-2F2D04193D51}" dt="2023-06-28T18:24:39.294" v="879" actId="478"/>
          <ac:spMkLst>
            <pc:docMk/>
            <pc:sldMk cId="2896433583" sldId="414"/>
            <ac:spMk id="3" creationId="{4301F493-81E7-3B47-532C-918EC14AD6CE}"/>
          </ac:spMkLst>
        </pc:spChg>
        <pc:spChg chg="add mod">
          <ac:chgData name="Lucy  Holmes" userId="60dc7414-ab78-4e79-97f3-818af3e2ed5b" providerId="ADAL" clId="{EE79EC46-AADB-47F4-8398-2F2D04193D51}" dt="2023-06-28T18:24:39.617" v="880"/>
          <ac:spMkLst>
            <pc:docMk/>
            <pc:sldMk cId="2896433583" sldId="414"/>
            <ac:spMk id="4" creationId="{7F79DEDE-BFB9-C6E1-3C00-BFB63FA2823E}"/>
          </ac:spMkLst>
        </pc:spChg>
        <pc:picChg chg="add mod">
          <ac:chgData name="Lucy  Holmes" userId="60dc7414-ab78-4e79-97f3-818af3e2ed5b" providerId="ADAL" clId="{EE79EC46-AADB-47F4-8398-2F2D04193D51}" dt="2023-06-28T18:25:04.888" v="889" actId="1076"/>
          <ac:picMkLst>
            <pc:docMk/>
            <pc:sldMk cId="2896433583" sldId="414"/>
            <ac:picMk id="5" creationId="{FC484B29-4B82-F724-234D-7B9D72C6B10B}"/>
          </ac:picMkLst>
        </pc:picChg>
        <pc:picChg chg="add mod">
          <ac:chgData name="Lucy  Holmes" userId="60dc7414-ab78-4e79-97f3-818af3e2ed5b" providerId="ADAL" clId="{EE79EC46-AADB-47F4-8398-2F2D04193D51}" dt="2023-06-28T18:25:10.496" v="891" actId="14100"/>
          <ac:picMkLst>
            <pc:docMk/>
            <pc:sldMk cId="2896433583" sldId="414"/>
            <ac:picMk id="6" creationId="{2B6861DB-718B-37CD-ADC6-1C48739948DE}"/>
          </ac:picMkLst>
        </pc:picChg>
      </pc:sldChg>
      <pc:sldChg chg="addSp delSp modSp add mod ord">
        <pc:chgData name="Lucy  Holmes" userId="60dc7414-ab78-4e79-97f3-818af3e2ed5b" providerId="ADAL" clId="{EE79EC46-AADB-47F4-8398-2F2D04193D51}" dt="2023-06-28T18:26:16.290" v="916" actId="478"/>
        <pc:sldMkLst>
          <pc:docMk/>
          <pc:sldMk cId="4021079708" sldId="415"/>
        </pc:sldMkLst>
        <pc:spChg chg="del">
          <ac:chgData name="Lucy  Holmes" userId="60dc7414-ab78-4e79-97f3-818af3e2ed5b" providerId="ADAL" clId="{EE79EC46-AADB-47F4-8398-2F2D04193D51}" dt="2023-06-28T18:25:23.189" v="894" actId="478"/>
          <ac:spMkLst>
            <pc:docMk/>
            <pc:sldMk cId="4021079708" sldId="415"/>
            <ac:spMk id="3" creationId="{4301F493-81E7-3B47-532C-918EC14AD6CE}"/>
          </ac:spMkLst>
        </pc:spChg>
        <pc:spChg chg="add mod">
          <ac:chgData name="Lucy  Holmes" userId="60dc7414-ab78-4e79-97f3-818af3e2ed5b" providerId="ADAL" clId="{EE79EC46-AADB-47F4-8398-2F2D04193D51}" dt="2023-06-28T18:25:23.566" v="895"/>
          <ac:spMkLst>
            <pc:docMk/>
            <pc:sldMk cId="4021079708" sldId="415"/>
            <ac:spMk id="4" creationId="{1203CD29-C2DB-B6C7-6275-808863B41E25}"/>
          </ac:spMkLst>
        </pc:spChg>
        <pc:spChg chg="add mod">
          <ac:chgData name="Lucy  Holmes" userId="60dc7414-ab78-4e79-97f3-818af3e2ed5b" providerId="ADAL" clId="{EE79EC46-AADB-47F4-8398-2F2D04193D51}" dt="2023-06-28T18:25:38.028" v="899"/>
          <ac:spMkLst>
            <pc:docMk/>
            <pc:sldMk cId="4021079708" sldId="415"/>
            <ac:spMk id="6" creationId="{45C4753C-D52D-36E6-D94E-8CCA5A6A93E7}"/>
          </ac:spMkLst>
        </pc:spChg>
        <pc:spChg chg="add mod">
          <ac:chgData name="Lucy  Holmes" userId="60dc7414-ab78-4e79-97f3-818af3e2ed5b" providerId="ADAL" clId="{EE79EC46-AADB-47F4-8398-2F2D04193D51}" dt="2023-06-28T18:25:42.019" v="901"/>
          <ac:spMkLst>
            <pc:docMk/>
            <pc:sldMk cId="4021079708" sldId="415"/>
            <ac:spMk id="7" creationId="{391B5099-ACED-8B2A-68CC-2A7FCB9C4483}"/>
          </ac:spMkLst>
        </pc:spChg>
        <pc:spChg chg="add mod">
          <ac:chgData name="Lucy  Holmes" userId="60dc7414-ab78-4e79-97f3-818af3e2ed5b" providerId="ADAL" clId="{EE79EC46-AADB-47F4-8398-2F2D04193D51}" dt="2023-06-28T18:25:46.300" v="903"/>
          <ac:spMkLst>
            <pc:docMk/>
            <pc:sldMk cId="4021079708" sldId="415"/>
            <ac:spMk id="8" creationId="{7F373374-E41B-E2D1-4DE0-8CD28CDE717E}"/>
          </ac:spMkLst>
        </pc:spChg>
        <pc:spChg chg="add mod">
          <ac:chgData name="Lucy  Holmes" userId="60dc7414-ab78-4e79-97f3-818af3e2ed5b" providerId="ADAL" clId="{EE79EC46-AADB-47F4-8398-2F2D04193D51}" dt="2023-06-28T18:25:51.069" v="905"/>
          <ac:spMkLst>
            <pc:docMk/>
            <pc:sldMk cId="4021079708" sldId="415"/>
            <ac:spMk id="9" creationId="{497B3B9C-E378-A473-B121-F5AC4761943A}"/>
          </ac:spMkLst>
        </pc:spChg>
        <pc:spChg chg="add mod">
          <ac:chgData name="Lucy  Holmes" userId="60dc7414-ab78-4e79-97f3-818af3e2ed5b" providerId="ADAL" clId="{EE79EC46-AADB-47F4-8398-2F2D04193D51}" dt="2023-06-28T18:25:55.400" v="907"/>
          <ac:spMkLst>
            <pc:docMk/>
            <pc:sldMk cId="4021079708" sldId="415"/>
            <ac:spMk id="10" creationId="{B13211C5-9CAD-0079-AF5B-51C349F6896D}"/>
          </ac:spMkLst>
        </pc:spChg>
        <pc:spChg chg="add mod">
          <ac:chgData name="Lucy  Holmes" userId="60dc7414-ab78-4e79-97f3-818af3e2ed5b" providerId="ADAL" clId="{EE79EC46-AADB-47F4-8398-2F2D04193D51}" dt="2023-06-28T18:25:59.504" v="909"/>
          <ac:spMkLst>
            <pc:docMk/>
            <pc:sldMk cId="4021079708" sldId="415"/>
            <ac:spMk id="11" creationId="{7AC04606-BBF8-9AB5-045C-0C99D1A91178}"/>
          </ac:spMkLst>
        </pc:spChg>
        <pc:spChg chg="add mod">
          <ac:chgData name="Lucy  Holmes" userId="60dc7414-ab78-4e79-97f3-818af3e2ed5b" providerId="ADAL" clId="{EE79EC46-AADB-47F4-8398-2F2D04193D51}" dt="2023-06-28T18:26:04.360" v="911"/>
          <ac:spMkLst>
            <pc:docMk/>
            <pc:sldMk cId="4021079708" sldId="415"/>
            <ac:spMk id="12" creationId="{92513FDF-F4D8-30AC-29A4-5655C803AC04}"/>
          </ac:spMkLst>
        </pc:spChg>
        <pc:spChg chg="add mod">
          <ac:chgData name="Lucy  Holmes" userId="60dc7414-ab78-4e79-97f3-818af3e2ed5b" providerId="ADAL" clId="{EE79EC46-AADB-47F4-8398-2F2D04193D51}" dt="2023-06-28T18:26:08.065" v="913"/>
          <ac:spMkLst>
            <pc:docMk/>
            <pc:sldMk cId="4021079708" sldId="415"/>
            <ac:spMk id="13" creationId="{C765DD29-DE0C-491C-74FA-7E43927CA0F0}"/>
          </ac:spMkLst>
        </pc:spChg>
        <pc:spChg chg="add mod">
          <ac:chgData name="Lucy  Holmes" userId="60dc7414-ab78-4e79-97f3-818af3e2ed5b" providerId="ADAL" clId="{EE79EC46-AADB-47F4-8398-2F2D04193D51}" dt="2023-06-28T18:26:13.397" v="915"/>
          <ac:spMkLst>
            <pc:docMk/>
            <pc:sldMk cId="4021079708" sldId="415"/>
            <ac:spMk id="14" creationId="{4527E130-8B00-8454-7D05-23AA2091D9D6}"/>
          </ac:spMkLst>
        </pc:spChg>
        <pc:graphicFrameChg chg="add mod">
          <ac:chgData name="Lucy  Holmes" userId="60dc7414-ab78-4e79-97f3-818af3e2ed5b" providerId="ADAL" clId="{EE79EC46-AADB-47F4-8398-2F2D04193D51}" dt="2023-06-28T18:25:33.351" v="897"/>
          <ac:graphicFrameMkLst>
            <pc:docMk/>
            <pc:sldMk cId="4021079708" sldId="415"/>
            <ac:graphicFrameMk id="5" creationId="{75BCD782-AACC-B46A-5AE5-76D023A1F330}"/>
          </ac:graphicFrameMkLst>
        </pc:graphicFrameChg>
        <pc:picChg chg="del">
          <ac:chgData name="Lucy  Holmes" userId="60dc7414-ab78-4e79-97f3-818af3e2ed5b" providerId="ADAL" clId="{EE79EC46-AADB-47F4-8398-2F2D04193D51}" dt="2023-06-28T18:26:16.290" v="916" actId="478"/>
          <ac:picMkLst>
            <pc:docMk/>
            <pc:sldMk cId="4021079708" sldId="415"/>
            <ac:picMk id="2" creationId="{A959190B-52A5-D6A8-B74F-1A2E102B6F2D}"/>
          </ac:picMkLst>
        </pc:pic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groundswell.org.uk/wp-content/uploads/2018/10/Groundswell-Saving-Lives-Saving-Money-Full-Report-Web-2016.pdf"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groundswell.org.uk/wp-content/uploads/2018/10/Groundswell-Saving-Lives-Saving-Money-Full-Report-Web-2016.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C450CB-7AE0-4EA4-A48D-D0C52C0C34B3}" type="doc">
      <dgm:prSet loTypeId="urn:microsoft.com/office/officeart/2005/8/layout/venn1" loCatId="relationship" qsTypeId="urn:microsoft.com/office/officeart/2005/8/quickstyle/simple1" qsCatId="simple" csTypeId="urn:microsoft.com/office/officeart/2005/8/colors/accent1_2" csCatId="accent1" phldr="1"/>
      <dgm:spPr/>
    </dgm:pt>
    <dgm:pt modelId="{63431AC0-18DC-4030-BB1B-7DD278CFDB0E}">
      <dgm:prSet phldrT="[Text]"/>
      <dgm:spPr>
        <a:solidFill>
          <a:srgbClr val="FFC000">
            <a:alpha val="49804"/>
          </a:srgbClr>
        </a:solidFill>
      </dgm:spPr>
      <dgm:t>
        <a:bodyPr/>
        <a:lstStyle/>
        <a:p>
          <a:r>
            <a:rPr lang="en-GB"/>
            <a:t>	</a:t>
          </a:r>
        </a:p>
      </dgm:t>
    </dgm:pt>
    <dgm:pt modelId="{5C29D172-1C0F-41CE-9E54-807CB5E83A3E}" type="parTrans" cxnId="{00444FAB-E971-49BA-AE15-35E3830F536C}">
      <dgm:prSet/>
      <dgm:spPr/>
      <dgm:t>
        <a:bodyPr/>
        <a:lstStyle/>
        <a:p>
          <a:endParaRPr lang="en-GB"/>
        </a:p>
      </dgm:t>
    </dgm:pt>
    <dgm:pt modelId="{089E0C1D-B51B-4FC4-BD6E-DBC9849246D4}" type="sibTrans" cxnId="{00444FAB-E971-49BA-AE15-35E3830F536C}">
      <dgm:prSet/>
      <dgm:spPr/>
      <dgm:t>
        <a:bodyPr/>
        <a:lstStyle/>
        <a:p>
          <a:endParaRPr lang="en-GB"/>
        </a:p>
      </dgm:t>
    </dgm:pt>
    <dgm:pt modelId="{1D7A558B-A112-455A-A2F2-C7AA773D4F80}">
      <dgm:prSet phldrT="[Text]"/>
      <dgm:spPr>
        <a:solidFill>
          <a:srgbClr val="19A5C6">
            <a:alpha val="50000"/>
          </a:srgbClr>
        </a:solidFill>
      </dgm:spPr>
      <dgm:t>
        <a:bodyPr/>
        <a:lstStyle/>
        <a:p>
          <a:pPr marL="0" marR="0" indent="0" algn="r" defTabSz="914400" eaLnBrk="1" fontAlgn="auto" latinLnBrk="0" hangingPunct="1">
            <a:lnSpc>
              <a:spcPct val="100000"/>
            </a:lnSpc>
            <a:spcBef>
              <a:spcPts val="0"/>
            </a:spcBef>
            <a:spcAft>
              <a:spcPts val="0"/>
            </a:spcAft>
            <a:buClrTx/>
            <a:buSzTx/>
            <a:buFontTx/>
            <a:buNone/>
            <a:tabLst/>
            <a:defRPr/>
          </a:pPr>
          <a:r>
            <a:rPr lang="en-GB" dirty="0"/>
            <a:t>                            </a:t>
          </a:r>
        </a:p>
        <a:p>
          <a:pPr algn="ctr" defTabSz="1511300">
            <a:lnSpc>
              <a:spcPct val="90000"/>
            </a:lnSpc>
            <a:spcBef>
              <a:spcPct val="0"/>
            </a:spcBef>
            <a:spcAft>
              <a:spcPct val="35000"/>
            </a:spcAft>
          </a:pPr>
          <a:r>
            <a:rPr lang="en-GB" dirty="0"/>
            <a:t>    </a:t>
          </a:r>
        </a:p>
      </dgm:t>
    </dgm:pt>
    <dgm:pt modelId="{6D6C4782-CA17-4904-BAD2-356C44ABFE2A}" type="parTrans" cxnId="{042B1BDD-258B-4F24-BB96-CD83FD3AA175}">
      <dgm:prSet/>
      <dgm:spPr/>
      <dgm:t>
        <a:bodyPr/>
        <a:lstStyle/>
        <a:p>
          <a:endParaRPr lang="en-GB"/>
        </a:p>
      </dgm:t>
    </dgm:pt>
    <dgm:pt modelId="{AFEA6F94-9AEC-4F9D-88FF-D2ACB24BA99B}" type="sibTrans" cxnId="{042B1BDD-258B-4F24-BB96-CD83FD3AA175}">
      <dgm:prSet/>
      <dgm:spPr/>
      <dgm:t>
        <a:bodyPr/>
        <a:lstStyle/>
        <a:p>
          <a:endParaRPr lang="en-GB"/>
        </a:p>
      </dgm:t>
    </dgm:pt>
    <dgm:pt modelId="{DACB40D3-7D5F-44CE-B6A1-FCBF77DD11D2}" type="pres">
      <dgm:prSet presAssocID="{7DC450CB-7AE0-4EA4-A48D-D0C52C0C34B3}" presName="compositeShape" presStyleCnt="0">
        <dgm:presLayoutVars>
          <dgm:chMax val="7"/>
          <dgm:dir/>
          <dgm:resizeHandles val="exact"/>
        </dgm:presLayoutVars>
      </dgm:prSet>
      <dgm:spPr/>
    </dgm:pt>
    <dgm:pt modelId="{BD37318D-EE17-4355-91C6-CAE3CF397BC3}" type="pres">
      <dgm:prSet presAssocID="{63431AC0-18DC-4030-BB1B-7DD278CFDB0E}" presName="circ1" presStyleLbl="vennNode1" presStyleIdx="0" presStyleCnt="2" custLinFactNeighborX="1577" custLinFactNeighborY="-658"/>
      <dgm:spPr/>
    </dgm:pt>
    <dgm:pt modelId="{3DF3EF1D-FA7C-47F8-BDCF-511A103F9F5E}" type="pres">
      <dgm:prSet presAssocID="{63431AC0-18DC-4030-BB1B-7DD278CFDB0E}" presName="circ1Tx" presStyleLbl="revTx" presStyleIdx="0" presStyleCnt="0">
        <dgm:presLayoutVars>
          <dgm:chMax val="0"/>
          <dgm:chPref val="0"/>
          <dgm:bulletEnabled val="1"/>
        </dgm:presLayoutVars>
      </dgm:prSet>
      <dgm:spPr/>
    </dgm:pt>
    <dgm:pt modelId="{4CE5AA6F-18D6-44B6-9518-7125C3080C21}" type="pres">
      <dgm:prSet presAssocID="{1D7A558B-A112-455A-A2F2-C7AA773D4F80}" presName="circ2" presStyleLbl="vennNode1" presStyleIdx="1" presStyleCnt="2" custLinFactNeighborX="-8373" custLinFactNeighborY="-12"/>
      <dgm:spPr/>
    </dgm:pt>
    <dgm:pt modelId="{725397ED-68D9-4E68-90C2-ED88469F6E2A}" type="pres">
      <dgm:prSet presAssocID="{1D7A558B-A112-455A-A2F2-C7AA773D4F80}" presName="circ2Tx" presStyleLbl="revTx" presStyleIdx="0" presStyleCnt="0">
        <dgm:presLayoutVars>
          <dgm:chMax val="0"/>
          <dgm:chPref val="0"/>
          <dgm:bulletEnabled val="1"/>
        </dgm:presLayoutVars>
      </dgm:prSet>
      <dgm:spPr/>
    </dgm:pt>
  </dgm:ptLst>
  <dgm:cxnLst>
    <dgm:cxn modelId="{AADA3107-01FA-4BCE-BF65-9A4523F198AC}" type="presOf" srcId="{63431AC0-18DC-4030-BB1B-7DD278CFDB0E}" destId="{BD37318D-EE17-4355-91C6-CAE3CF397BC3}" srcOrd="0" destOrd="0" presId="urn:microsoft.com/office/officeart/2005/8/layout/venn1"/>
    <dgm:cxn modelId="{A7FD8125-4697-4298-96C3-4D7105BAFB6F}" type="presOf" srcId="{63431AC0-18DC-4030-BB1B-7DD278CFDB0E}" destId="{3DF3EF1D-FA7C-47F8-BDCF-511A103F9F5E}" srcOrd="1" destOrd="0" presId="urn:microsoft.com/office/officeart/2005/8/layout/venn1"/>
    <dgm:cxn modelId="{00444FAB-E971-49BA-AE15-35E3830F536C}" srcId="{7DC450CB-7AE0-4EA4-A48D-D0C52C0C34B3}" destId="{63431AC0-18DC-4030-BB1B-7DD278CFDB0E}" srcOrd="0" destOrd="0" parTransId="{5C29D172-1C0F-41CE-9E54-807CB5E83A3E}" sibTransId="{089E0C1D-B51B-4FC4-BD6E-DBC9849246D4}"/>
    <dgm:cxn modelId="{084B47BC-4D26-44AD-8D72-2D3BCE2D77EB}" type="presOf" srcId="{7DC450CB-7AE0-4EA4-A48D-D0C52C0C34B3}" destId="{DACB40D3-7D5F-44CE-B6A1-FCBF77DD11D2}" srcOrd="0" destOrd="0" presId="urn:microsoft.com/office/officeart/2005/8/layout/venn1"/>
    <dgm:cxn modelId="{1081EDC8-7843-435D-849B-060B41A5CB8B}" type="presOf" srcId="{1D7A558B-A112-455A-A2F2-C7AA773D4F80}" destId="{4CE5AA6F-18D6-44B6-9518-7125C3080C21}" srcOrd="0" destOrd="0" presId="urn:microsoft.com/office/officeart/2005/8/layout/venn1"/>
    <dgm:cxn modelId="{042B1BDD-258B-4F24-BB96-CD83FD3AA175}" srcId="{7DC450CB-7AE0-4EA4-A48D-D0C52C0C34B3}" destId="{1D7A558B-A112-455A-A2F2-C7AA773D4F80}" srcOrd="1" destOrd="0" parTransId="{6D6C4782-CA17-4904-BAD2-356C44ABFE2A}" sibTransId="{AFEA6F94-9AEC-4F9D-88FF-D2ACB24BA99B}"/>
    <dgm:cxn modelId="{9EF572EB-F36A-4EC5-8F5C-FD9BC1A08C3B}" type="presOf" srcId="{1D7A558B-A112-455A-A2F2-C7AA773D4F80}" destId="{725397ED-68D9-4E68-90C2-ED88469F6E2A}" srcOrd="1" destOrd="0" presId="urn:microsoft.com/office/officeart/2005/8/layout/venn1"/>
    <dgm:cxn modelId="{26CA28FD-0C7B-4F6D-84B5-C0D8CECA761D}" type="presParOf" srcId="{DACB40D3-7D5F-44CE-B6A1-FCBF77DD11D2}" destId="{BD37318D-EE17-4355-91C6-CAE3CF397BC3}" srcOrd="0" destOrd="0" presId="urn:microsoft.com/office/officeart/2005/8/layout/venn1"/>
    <dgm:cxn modelId="{3F41F932-C468-4B65-8F51-C34B5533E682}" type="presParOf" srcId="{DACB40D3-7D5F-44CE-B6A1-FCBF77DD11D2}" destId="{3DF3EF1D-FA7C-47F8-BDCF-511A103F9F5E}" srcOrd="1" destOrd="0" presId="urn:microsoft.com/office/officeart/2005/8/layout/venn1"/>
    <dgm:cxn modelId="{250593E6-89A1-49A7-9479-E326583F8098}" type="presParOf" srcId="{DACB40D3-7D5F-44CE-B6A1-FCBF77DD11D2}" destId="{4CE5AA6F-18D6-44B6-9518-7125C3080C21}" srcOrd="2" destOrd="0" presId="urn:microsoft.com/office/officeart/2005/8/layout/venn1"/>
    <dgm:cxn modelId="{6876C4B0-BCE7-4AEE-81BD-F1D180F971CA}" type="presParOf" srcId="{DACB40D3-7D5F-44CE-B6A1-FCBF77DD11D2}" destId="{725397ED-68D9-4E68-90C2-ED88469F6E2A}"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270443-8FE9-41FA-B6CE-39676501C460}"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4BC4C045-9D9C-426F-B585-2333D20F4299}">
      <dgm:prSet phldrT="[Text]" custT="1"/>
      <dgm:spPr/>
      <dgm:t>
        <a:bodyPr/>
        <a:lstStyle/>
        <a:p>
          <a:r>
            <a:rPr lang="en-GB" sz="2000" b="0" dirty="0">
              <a:latin typeface="+mn-lt"/>
            </a:rPr>
            <a:t>68% reduction in missed outpatient appointments (DNAs similar to gen pop) </a:t>
          </a:r>
        </a:p>
      </dgm:t>
    </dgm:pt>
    <dgm:pt modelId="{169A118D-7494-476B-8D96-8AB0E39C91B6}" type="parTrans" cxnId="{03AF4908-6010-431B-8056-7DB9F03EC5BE}">
      <dgm:prSet/>
      <dgm:spPr/>
      <dgm:t>
        <a:bodyPr/>
        <a:lstStyle/>
        <a:p>
          <a:endParaRPr lang="en-GB" sz="2100" b="0"/>
        </a:p>
      </dgm:t>
    </dgm:pt>
    <dgm:pt modelId="{EDA09E28-688A-4A2A-A22B-751AB7FAD174}" type="sibTrans" cxnId="{03AF4908-6010-431B-8056-7DB9F03EC5BE}">
      <dgm:prSet/>
      <dgm:spPr/>
      <dgm:t>
        <a:bodyPr/>
        <a:lstStyle/>
        <a:p>
          <a:endParaRPr lang="en-GB" sz="2100" b="0"/>
        </a:p>
      </dgm:t>
    </dgm:pt>
    <dgm:pt modelId="{341A6D80-FA6E-41E1-A22B-8BA71B72DB2F}">
      <dgm:prSet custT="1"/>
      <dgm:spPr/>
      <dgm:t>
        <a:bodyPr/>
        <a:lstStyle/>
        <a:p>
          <a:r>
            <a:rPr lang="en-GB" sz="2000" b="0" dirty="0">
              <a:latin typeface="+mn-lt"/>
            </a:rPr>
            <a:t>Up to £60,000 reduction in DNA costs in 12 months for one trust.</a:t>
          </a:r>
        </a:p>
      </dgm:t>
    </dgm:pt>
    <dgm:pt modelId="{C74DC9B3-9FA1-462A-92B5-C4E1B89F16F0}" type="parTrans" cxnId="{11BCFAE9-F4EE-4FBF-89FB-2F0623E8C3CC}">
      <dgm:prSet/>
      <dgm:spPr/>
      <dgm:t>
        <a:bodyPr/>
        <a:lstStyle/>
        <a:p>
          <a:endParaRPr lang="en-GB" sz="2100" b="0"/>
        </a:p>
      </dgm:t>
    </dgm:pt>
    <dgm:pt modelId="{C8D87004-ACF7-42E8-A035-C4DA67B560D4}" type="sibTrans" cxnId="{11BCFAE9-F4EE-4FBF-89FB-2F0623E8C3CC}">
      <dgm:prSet/>
      <dgm:spPr/>
      <dgm:t>
        <a:bodyPr/>
        <a:lstStyle/>
        <a:p>
          <a:endParaRPr lang="en-GB" sz="2100" b="0"/>
        </a:p>
      </dgm:t>
    </dgm:pt>
    <dgm:pt modelId="{CAA5A531-C673-4DBA-8EFD-B564ACE93C7B}">
      <dgm:prSet custT="1"/>
      <dgm:spPr/>
      <dgm:t>
        <a:bodyPr/>
        <a:lstStyle/>
        <a:p>
          <a:r>
            <a:rPr lang="en-GB" sz="2000" b="0" dirty="0">
              <a:latin typeface="+mn-lt"/>
            </a:rPr>
            <a:t>42% reduction in reliance on unplanned secondary care in 30 days following support</a:t>
          </a:r>
        </a:p>
      </dgm:t>
    </dgm:pt>
    <dgm:pt modelId="{D31E5DEE-D02B-4880-BD97-8CB9D969DC78}" type="parTrans" cxnId="{5B4DAB9D-9D4B-412C-BEDE-3C87898ACD29}">
      <dgm:prSet/>
      <dgm:spPr/>
      <dgm:t>
        <a:bodyPr/>
        <a:lstStyle/>
        <a:p>
          <a:endParaRPr lang="en-GB" sz="2100" b="0"/>
        </a:p>
      </dgm:t>
    </dgm:pt>
    <dgm:pt modelId="{18487C85-A625-4A17-BDDF-76E0DFEE731B}" type="sibTrans" cxnId="{5B4DAB9D-9D4B-412C-BEDE-3C87898ACD29}">
      <dgm:prSet/>
      <dgm:spPr/>
      <dgm:t>
        <a:bodyPr/>
        <a:lstStyle/>
        <a:p>
          <a:endParaRPr lang="en-GB" sz="2100" b="0"/>
        </a:p>
      </dgm:t>
    </dgm:pt>
    <dgm:pt modelId="{CE833C53-A224-475D-94F5-8F7E122AC6D9}">
      <dgm:prSet custT="1"/>
      <dgm:spPr/>
      <dgm:t>
        <a:bodyPr/>
        <a:lstStyle/>
        <a:p>
          <a:r>
            <a:rPr lang="en-GB" sz="2000" b="0" dirty="0">
              <a:latin typeface="+mn-lt"/>
            </a:rPr>
            <a:t>£870 reduction in costs per client over 6 months after HHPA input</a:t>
          </a:r>
        </a:p>
      </dgm:t>
    </dgm:pt>
    <dgm:pt modelId="{D106B239-E620-4112-9ADE-4FAD9235651D}" type="parTrans" cxnId="{C6E9F769-E6A9-4D7E-90E3-2F8C0B92B49E}">
      <dgm:prSet/>
      <dgm:spPr/>
      <dgm:t>
        <a:bodyPr/>
        <a:lstStyle/>
        <a:p>
          <a:endParaRPr lang="en-GB" sz="2100" b="0"/>
        </a:p>
      </dgm:t>
    </dgm:pt>
    <dgm:pt modelId="{5B8B9FBE-34A7-4C56-9ECC-304100733ED4}" type="sibTrans" cxnId="{C6E9F769-E6A9-4D7E-90E3-2F8C0B92B49E}">
      <dgm:prSet/>
      <dgm:spPr/>
      <dgm:t>
        <a:bodyPr/>
        <a:lstStyle/>
        <a:p>
          <a:endParaRPr lang="en-GB" sz="2100" b="0"/>
        </a:p>
      </dgm:t>
    </dgm:pt>
    <dgm:pt modelId="{3F33D7DC-BA1E-4C13-A00A-1238FC293B4A}">
      <dgm:prSet custT="1"/>
      <dgm:spPr/>
      <dgm:t>
        <a:bodyPr/>
        <a:lstStyle/>
        <a:p>
          <a:r>
            <a:rPr lang="en-GB" sz="2000" b="0" dirty="0">
              <a:latin typeface="+mn-lt"/>
            </a:rPr>
            <a:t>For every £1 spent on HHPA see a £2.43 return on unplanned care </a:t>
          </a:r>
        </a:p>
      </dgm:t>
    </dgm:pt>
    <dgm:pt modelId="{F71EF03D-D35C-4D76-BCAD-F0BC77244564}" type="parTrans" cxnId="{24B15DC2-AA0F-48A0-A471-5934B58A854E}">
      <dgm:prSet/>
      <dgm:spPr/>
      <dgm:t>
        <a:bodyPr/>
        <a:lstStyle/>
        <a:p>
          <a:endParaRPr lang="en-GB" sz="2100" b="0"/>
        </a:p>
      </dgm:t>
    </dgm:pt>
    <dgm:pt modelId="{46B361F2-262B-4D48-81BA-142309C23302}" type="sibTrans" cxnId="{24B15DC2-AA0F-48A0-A471-5934B58A854E}">
      <dgm:prSet/>
      <dgm:spPr/>
      <dgm:t>
        <a:bodyPr/>
        <a:lstStyle/>
        <a:p>
          <a:endParaRPr lang="en-GB" sz="2100" b="0"/>
        </a:p>
      </dgm:t>
    </dgm:pt>
    <dgm:pt modelId="{B26C5846-D5A3-4D7D-A14D-B7210217E1E6}">
      <dgm:prSet custT="1"/>
      <dgm:spPr/>
      <dgm:t>
        <a:bodyPr/>
        <a:lstStyle/>
        <a:p>
          <a:r>
            <a:rPr lang="en-GB" sz="2000" b="0" dirty="0">
              <a:latin typeface="+mn-lt"/>
            </a:rPr>
            <a:t>Peer advocates transition to employment saving a possible £24,000 per advocate per year</a:t>
          </a:r>
        </a:p>
      </dgm:t>
    </dgm:pt>
    <dgm:pt modelId="{475548BF-DC4E-4508-A111-3432A5EBF752}" type="parTrans" cxnId="{75FDAD06-062E-4781-AEB6-2DA5B4A0DC51}">
      <dgm:prSet/>
      <dgm:spPr/>
      <dgm:t>
        <a:bodyPr/>
        <a:lstStyle/>
        <a:p>
          <a:endParaRPr lang="en-GB" sz="2100" b="0"/>
        </a:p>
      </dgm:t>
    </dgm:pt>
    <dgm:pt modelId="{551AA172-1E62-4E31-B2A5-FBB5ED77B0F1}" type="sibTrans" cxnId="{75FDAD06-062E-4781-AEB6-2DA5B4A0DC51}">
      <dgm:prSet/>
      <dgm:spPr/>
      <dgm:t>
        <a:bodyPr/>
        <a:lstStyle/>
        <a:p>
          <a:endParaRPr lang="en-GB" sz="2100" b="0"/>
        </a:p>
      </dgm:t>
    </dgm:pt>
    <dgm:pt modelId="{844EA943-F35B-49FE-9147-F5DBB713F120}">
      <dgm:prSet custT="1"/>
      <dgm:spPr/>
      <dgm:t>
        <a:bodyPr/>
        <a:lstStyle/>
        <a:p>
          <a:pPr>
            <a:lnSpc>
              <a:spcPct val="100000"/>
            </a:lnSpc>
            <a:spcAft>
              <a:spcPts val="0"/>
            </a:spcAft>
          </a:pPr>
          <a:r>
            <a:rPr lang="en-GB" sz="1200" dirty="0">
              <a:solidFill>
                <a:srgbClr val="0000EE"/>
              </a:solidFill>
            </a:rPr>
            <a:t> </a:t>
          </a:r>
          <a:r>
            <a:rPr lang="en-GB" sz="1200" dirty="0">
              <a:solidFill>
                <a:srgbClr val="0000EE"/>
              </a:solidFill>
              <a:hlinkClick xmlns:r="http://schemas.openxmlformats.org/officeDocument/2006/relationships" r:id="rId1">
                <a:extLst>
                  <a:ext uri="{A12FA001-AC4F-418D-AE19-62706E023703}">
                    <ahyp:hlinkClr xmlns:ahyp="http://schemas.microsoft.com/office/drawing/2018/hyperlinkcolor" val="tx"/>
                  </a:ext>
                </a:extLst>
              </a:hlinkClick>
            </a:rPr>
            <a:t>https://groundswell.org.uk/wp-content/uploads/2018/10/Groundswell-Saving-Lives-Saving-Money-Full-Report-Web-2016.pdf</a:t>
          </a:r>
          <a:endParaRPr lang="en-GB" sz="1200" dirty="0">
            <a:solidFill>
              <a:srgbClr val="0000EE"/>
            </a:solidFill>
          </a:endParaRPr>
        </a:p>
        <a:p>
          <a:pPr>
            <a:lnSpc>
              <a:spcPct val="90000"/>
            </a:lnSpc>
            <a:spcAft>
              <a:spcPct val="35000"/>
            </a:spcAft>
          </a:pPr>
          <a:endParaRPr lang="en-GB" sz="1000" dirty="0"/>
        </a:p>
      </dgm:t>
    </dgm:pt>
    <dgm:pt modelId="{90825C9D-65C0-4977-9E8C-DCBA5FE0EB1E}" type="parTrans" cxnId="{0101FBC3-08DC-4E12-A346-DD55FC639ACB}">
      <dgm:prSet/>
      <dgm:spPr/>
      <dgm:t>
        <a:bodyPr/>
        <a:lstStyle/>
        <a:p>
          <a:endParaRPr lang="en-GB"/>
        </a:p>
      </dgm:t>
    </dgm:pt>
    <dgm:pt modelId="{1E284A9B-59DC-4C72-84BC-AE7B0905A9C8}" type="sibTrans" cxnId="{0101FBC3-08DC-4E12-A346-DD55FC639ACB}">
      <dgm:prSet/>
      <dgm:spPr/>
      <dgm:t>
        <a:bodyPr/>
        <a:lstStyle/>
        <a:p>
          <a:endParaRPr lang="en-GB"/>
        </a:p>
      </dgm:t>
    </dgm:pt>
    <dgm:pt modelId="{7E177AA5-6DBD-42E9-A7A1-782E8AF9A462}" type="pres">
      <dgm:prSet presAssocID="{1D270443-8FE9-41FA-B6CE-39676501C460}" presName="Name0" presStyleCnt="0">
        <dgm:presLayoutVars>
          <dgm:chMax val="7"/>
          <dgm:chPref val="7"/>
          <dgm:dir/>
        </dgm:presLayoutVars>
      </dgm:prSet>
      <dgm:spPr/>
    </dgm:pt>
    <dgm:pt modelId="{DC815F28-C837-4FFA-89B6-A011286FE21A}" type="pres">
      <dgm:prSet presAssocID="{1D270443-8FE9-41FA-B6CE-39676501C460}" presName="Name1" presStyleCnt="0"/>
      <dgm:spPr/>
    </dgm:pt>
    <dgm:pt modelId="{940C9F31-CE88-4088-B71C-B99C6260AFDF}" type="pres">
      <dgm:prSet presAssocID="{1D270443-8FE9-41FA-B6CE-39676501C460}" presName="cycle" presStyleCnt="0"/>
      <dgm:spPr/>
    </dgm:pt>
    <dgm:pt modelId="{ED90DFC3-64C6-4998-BCCF-C55B12C5E9CF}" type="pres">
      <dgm:prSet presAssocID="{1D270443-8FE9-41FA-B6CE-39676501C460}" presName="srcNode" presStyleLbl="node1" presStyleIdx="0" presStyleCnt="7"/>
      <dgm:spPr/>
    </dgm:pt>
    <dgm:pt modelId="{42F6CA79-172C-4EB9-B170-F7063CE0A0AF}" type="pres">
      <dgm:prSet presAssocID="{1D270443-8FE9-41FA-B6CE-39676501C460}" presName="conn" presStyleLbl="parChTrans1D2" presStyleIdx="0" presStyleCnt="1"/>
      <dgm:spPr/>
    </dgm:pt>
    <dgm:pt modelId="{F9C3D527-D8F2-4C89-9C29-0F56952B49A8}" type="pres">
      <dgm:prSet presAssocID="{1D270443-8FE9-41FA-B6CE-39676501C460}" presName="extraNode" presStyleLbl="node1" presStyleIdx="0" presStyleCnt="7"/>
      <dgm:spPr/>
    </dgm:pt>
    <dgm:pt modelId="{5D7C3F23-4443-4F7B-8A6D-1C287350F80F}" type="pres">
      <dgm:prSet presAssocID="{1D270443-8FE9-41FA-B6CE-39676501C460}" presName="dstNode" presStyleLbl="node1" presStyleIdx="0" presStyleCnt="7"/>
      <dgm:spPr/>
    </dgm:pt>
    <dgm:pt modelId="{68B9DEB8-5681-4140-B254-4EE2A918B624}" type="pres">
      <dgm:prSet presAssocID="{4BC4C045-9D9C-426F-B585-2333D20F4299}" presName="text_1" presStyleLbl="node1" presStyleIdx="0" presStyleCnt="7" custScaleX="86669">
        <dgm:presLayoutVars>
          <dgm:bulletEnabled val="1"/>
        </dgm:presLayoutVars>
      </dgm:prSet>
      <dgm:spPr/>
    </dgm:pt>
    <dgm:pt modelId="{57AFAC81-BFF6-458E-AD7A-567C421F0F45}" type="pres">
      <dgm:prSet presAssocID="{4BC4C045-9D9C-426F-B585-2333D20F4299}" presName="accent_1" presStyleCnt="0"/>
      <dgm:spPr/>
    </dgm:pt>
    <dgm:pt modelId="{3D849B96-30B6-418B-9259-691FC7CBAEE9}" type="pres">
      <dgm:prSet presAssocID="{4BC4C045-9D9C-426F-B585-2333D20F4299}" presName="accentRepeatNode" presStyleLbl="solidFgAcc1" presStyleIdx="0" presStyleCnt="7"/>
      <dgm:spPr/>
    </dgm:pt>
    <dgm:pt modelId="{BF39BE6B-C520-4267-BC7C-DA20F56EB837}" type="pres">
      <dgm:prSet presAssocID="{341A6D80-FA6E-41E1-A22B-8BA71B72DB2F}" presName="text_2" presStyleLbl="node1" presStyleIdx="1" presStyleCnt="7" custScaleX="86547" custLinFactNeighborX="-209" custLinFactNeighborY="-15167">
        <dgm:presLayoutVars>
          <dgm:bulletEnabled val="1"/>
        </dgm:presLayoutVars>
      </dgm:prSet>
      <dgm:spPr/>
    </dgm:pt>
    <dgm:pt modelId="{A183A7EE-29B5-418B-9FBD-445D306FF375}" type="pres">
      <dgm:prSet presAssocID="{341A6D80-FA6E-41E1-A22B-8BA71B72DB2F}" presName="accent_2" presStyleCnt="0"/>
      <dgm:spPr/>
    </dgm:pt>
    <dgm:pt modelId="{E08EBAE5-E8DC-4471-B3D8-EDD2BDAC2587}" type="pres">
      <dgm:prSet presAssocID="{341A6D80-FA6E-41E1-A22B-8BA71B72DB2F}" presName="accentRepeatNode" presStyleLbl="solidFgAcc1" presStyleIdx="1" presStyleCnt="7"/>
      <dgm:spPr/>
    </dgm:pt>
    <dgm:pt modelId="{37254533-A3BA-4C5C-95BE-8C6D90B8F1D8}" type="pres">
      <dgm:prSet presAssocID="{CAA5A531-C673-4DBA-8EFD-B564ACE93C7B}" presName="text_3" presStyleLbl="node1" presStyleIdx="2" presStyleCnt="7" custScaleX="85815" custScaleY="162087">
        <dgm:presLayoutVars>
          <dgm:bulletEnabled val="1"/>
        </dgm:presLayoutVars>
      </dgm:prSet>
      <dgm:spPr/>
    </dgm:pt>
    <dgm:pt modelId="{267A202E-02FE-428B-9E62-196C82284930}" type="pres">
      <dgm:prSet presAssocID="{CAA5A531-C673-4DBA-8EFD-B564ACE93C7B}" presName="accent_3" presStyleCnt="0"/>
      <dgm:spPr/>
    </dgm:pt>
    <dgm:pt modelId="{1FE4199A-F2F0-414E-8218-5E9DD66D4675}" type="pres">
      <dgm:prSet presAssocID="{CAA5A531-C673-4DBA-8EFD-B564ACE93C7B}" presName="accentRepeatNode" presStyleLbl="solidFgAcc1" presStyleIdx="2" presStyleCnt="7"/>
      <dgm:spPr/>
    </dgm:pt>
    <dgm:pt modelId="{F7DBF96A-70C8-4B02-B757-3466A86FF54C}" type="pres">
      <dgm:prSet presAssocID="{CE833C53-A224-475D-94F5-8F7E122AC6D9}" presName="text_4" presStyleLbl="node1" presStyleIdx="3" presStyleCnt="7" custScaleX="85711">
        <dgm:presLayoutVars>
          <dgm:bulletEnabled val="1"/>
        </dgm:presLayoutVars>
      </dgm:prSet>
      <dgm:spPr/>
    </dgm:pt>
    <dgm:pt modelId="{472FA1EF-0549-4EA1-841B-08D322928DDA}" type="pres">
      <dgm:prSet presAssocID="{CE833C53-A224-475D-94F5-8F7E122AC6D9}" presName="accent_4" presStyleCnt="0"/>
      <dgm:spPr/>
    </dgm:pt>
    <dgm:pt modelId="{F387F1B9-D915-4991-B014-310C68946CF9}" type="pres">
      <dgm:prSet presAssocID="{CE833C53-A224-475D-94F5-8F7E122AC6D9}" presName="accentRepeatNode" presStyleLbl="solidFgAcc1" presStyleIdx="3" presStyleCnt="7"/>
      <dgm:spPr/>
    </dgm:pt>
    <dgm:pt modelId="{C585B3A4-BF86-49A3-B8E7-A913AEBA17A8}" type="pres">
      <dgm:prSet presAssocID="{3F33D7DC-BA1E-4C13-A00A-1238FC293B4A}" presName="text_5" presStyleLbl="node1" presStyleIdx="4" presStyleCnt="7" custScaleX="85815">
        <dgm:presLayoutVars>
          <dgm:bulletEnabled val="1"/>
        </dgm:presLayoutVars>
      </dgm:prSet>
      <dgm:spPr/>
    </dgm:pt>
    <dgm:pt modelId="{38A80390-D5CF-472B-ABA0-B82597118FBE}" type="pres">
      <dgm:prSet presAssocID="{3F33D7DC-BA1E-4C13-A00A-1238FC293B4A}" presName="accent_5" presStyleCnt="0"/>
      <dgm:spPr/>
    </dgm:pt>
    <dgm:pt modelId="{A905DA96-BF70-40BA-B7CF-14C5DBD1CE41}" type="pres">
      <dgm:prSet presAssocID="{3F33D7DC-BA1E-4C13-A00A-1238FC293B4A}" presName="accentRepeatNode" presStyleLbl="solidFgAcc1" presStyleIdx="4" presStyleCnt="7"/>
      <dgm:spPr/>
    </dgm:pt>
    <dgm:pt modelId="{933F73B0-ABA5-40DA-A009-ABD654ECDD6D}" type="pres">
      <dgm:prSet presAssocID="{B26C5846-D5A3-4D7D-A14D-B7210217E1E6}" presName="text_6" presStyleLbl="node1" presStyleIdx="5" presStyleCnt="7" custScaleX="82143" custScaleY="151208" custLinFactNeighborX="2211" custLinFactNeighborY="12153">
        <dgm:presLayoutVars>
          <dgm:bulletEnabled val="1"/>
        </dgm:presLayoutVars>
      </dgm:prSet>
      <dgm:spPr/>
    </dgm:pt>
    <dgm:pt modelId="{C4CD0D4A-7EC9-4EE1-8BEC-7527F8800BC6}" type="pres">
      <dgm:prSet presAssocID="{B26C5846-D5A3-4D7D-A14D-B7210217E1E6}" presName="accent_6" presStyleCnt="0"/>
      <dgm:spPr/>
    </dgm:pt>
    <dgm:pt modelId="{F29F5216-5B64-4CBC-A8D8-BC8657CB2F63}" type="pres">
      <dgm:prSet presAssocID="{B26C5846-D5A3-4D7D-A14D-B7210217E1E6}" presName="accentRepeatNode" presStyleLbl="solidFgAcc1" presStyleIdx="5" presStyleCnt="7"/>
      <dgm:spPr/>
    </dgm:pt>
    <dgm:pt modelId="{B914E30C-7E4E-43A5-A572-ADE211CB2118}" type="pres">
      <dgm:prSet presAssocID="{844EA943-F35B-49FE-9147-F5DBB713F120}" presName="text_7" presStyleLbl="node1" presStyleIdx="6" presStyleCnt="7" custScaleX="85039" custScaleY="94256" custLinFactNeighborX="1024" custLinFactNeighborY="24367">
        <dgm:presLayoutVars>
          <dgm:bulletEnabled val="1"/>
        </dgm:presLayoutVars>
      </dgm:prSet>
      <dgm:spPr/>
    </dgm:pt>
    <dgm:pt modelId="{60EE6367-552C-4364-8EE4-0BF3CAE031E4}" type="pres">
      <dgm:prSet presAssocID="{844EA943-F35B-49FE-9147-F5DBB713F120}" presName="accent_7" presStyleCnt="0"/>
      <dgm:spPr/>
    </dgm:pt>
    <dgm:pt modelId="{55F7E3C7-7BA0-4C37-BD3A-27F64B30A336}" type="pres">
      <dgm:prSet presAssocID="{844EA943-F35B-49FE-9147-F5DBB713F120}" presName="accentRepeatNode" presStyleLbl="solidFgAcc1" presStyleIdx="6" presStyleCnt="7"/>
      <dgm:spPr/>
    </dgm:pt>
  </dgm:ptLst>
  <dgm:cxnLst>
    <dgm:cxn modelId="{75FDAD06-062E-4781-AEB6-2DA5B4A0DC51}" srcId="{1D270443-8FE9-41FA-B6CE-39676501C460}" destId="{B26C5846-D5A3-4D7D-A14D-B7210217E1E6}" srcOrd="5" destOrd="0" parTransId="{475548BF-DC4E-4508-A111-3432A5EBF752}" sibTransId="{551AA172-1E62-4E31-B2A5-FBB5ED77B0F1}"/>
    <dgm:cxn modelId="{03AF4908-6010-431B-8056-7DB9F03EC5BE}" srcId="{1D270443-8FE9-41FA-B6CE-39676501C460}" destId="{4BC4C045-9D9C-426F-B585-2333D20F4299}" srcOrd="0" destOrd="0" parTransId="{169A118D-7494-476B-8D96-8AB0E39C91B6}" sibTransId="{EDA09E28-688A-4A2A-A22B-751AB7FAD174}"/>
    <dgm:cxn modelId="{FA45FA11-70EE-4A3A-A09F-E0B8E7FFFBA7}" type="presOf" srcId="{EDA09E28-688A-4A2A-A22B-751AB7FAD174}" destId="{42F6CA79-172C-4EB9-B170-F7063CE0A0AF}" srcOrd="0" destOrd="0" presId="urn:microsoft.com/office/officeart/2008/layout/VerticalCurvedList"/>
    <dgm:cxn modelId="{7FD53A26-27E6-4F09-867B-9F4C26D67A96}" type="presOf" srcId="{1D270443-8FE9-41FA-B6CE-39676501C460}" destId="{7E177AA5-6DBD-42E9-A7A1-782E8AF9A462}" srcOrd="0" destOrd="0" presId="urn:microsoft.com/office/officeart/2008/layout/VerticalCurvedList"/>
    <dgm:cxn modelId="{4D670E3A-2151-48C4-8534-081AC7DAE366}" type="presOf" srcId="{844EA943-F35B-49FE-9147-F5DBB713F120}" destId="{B914E30C-7E4E-43A5-A572-ADE211CB2118}" srcOrd="0" destOrd="0" presId="urn:microsoft.com/office/officeart/2008/layout/VerticalCurvedList"/>
    <dgm:cxn modelId="{0771F85C-11A6-4EA3-AE70-C3F0CEB14182}" type="presOf" srcId="{CE833C53-A224-475D-94F5-8F7E122AC6D9}" destId="{F7DBF96A-70C8-4B02-B757-3466A86FF54C}" srcOrd="0" destOrd="0" presId="urn:microsoft.com/office/officeart/2008/layout/VerticalCurvedList"/>
    <dgm:cxn modelId="{C6E9F769-E6A9-4D7E-90E3-2F8C0B92B49E}" srcId="{1D270443-8FE9-41FA-B6CE-39676501C460}" destId="{CE833C53-A224-475D-94F5-8F7E122AC6D9}" srcOrd="3" destOrd="0" parTransId="{D106B239-E620-4112-9ADE-4FAD9235651D}" sibTransId="{5B8B9FBE-34A7-4C56-9ECC-304100733ED4}"/>
    <dgm:cxn modelId="{FC1F536B-7EAD-47DE-B0DA-BC73D75DD1A4}" type="presOf" srcId="{B26C5846-D5A3-4D7D-A14D-B7210217E1E6}" destId="{933F73B0-ABA5-40DA-A009-ABD654ECDD6D}" srcOrd="0" destOrd="0" presId="urn:microsoft.com/office/officeart/2008/layout/VerticalCurvedList"/>
    <dgm:cxn modelId="{5B4DAB9D-9D4B-412C-BEDE-3C87898ACD29}" srcId="{1D270443-8FE9-41FA-B6CE-39676501C460}" destId="{CAA5A531-C673-4DBA-8EFD-B564ACE93C7B}" srcOrd="2" destOrd="0" parTransId="{D31E5DEE-D02B-4880-BD97-8CB9D969DC78}" sibTransId="{18487C85-A625-4A17-BDDF-76E0DFEE731B}"/>
    <dgm:cxn modelId="{24B15DC2-AA0F-48A0-A471-5934B58A854E}" srcId="{1D270443-8FE9-41FA-B6CE-39676501C460}" destId="{3F33D7DC-BA1E-4C13-A00A-1238FC293B4A}" srcOrd="4" destOrd="0" parTransId="{F71EF03D-D35C-4D76-BCAD-F0BC77244564}" sibTransId="{46B361F2-262B-4D48-81BA-142309C23302}"/>
    <dgm:cxn modelId="{0101FBC3-08DC-4E12-A346-DD55FC639ACB}" srcId="{1D270443-8FE9-41FA-B6CE-39676501C460}" destId="{844EA943-F35B-49FE-9147-F5DBB713F120}" srcOrd="6" destOrd="0" parTransId="{90825C9D-65C0-4977-9E8C-DCBA5FE0EB1E}" sibTransId="{1E284A9B-59DC-4C72-84BC-AE7B0905A9C8}"/>
    <dgm:cxn modelId="{0EB90BC9-D8B3-444F-B73D-6EC1EF30C464}" type="presOf" srcId="{3F33D7DC-BA1E-4C13-A00A-1238FC293B4A}" destId="{C585B3A4-BF86-49A3-B8E7-A913AEBA17A8}" srcOrd="0" destOrd="0" presId="urn:microsoft.com/office/officeart/2008/layout/VerticalCurvedList"/>
    <dgm:cxn modelId="{B05EABDA-B897-469A-8243-3F985E85D786}" type="presOf" srcId="{341A6D80-FA6E-41E1-A22B-8BA71B72DB2F}" destId="{BF39BE6B-C520-4267-BC7C-DA20F56EB837}" srcOrd="0" destOrd="0" presId="urn:microsoft.com/office/officeart/2008/layout/VerticalCurvedList"/>
    <dgm:cxn modelId="{11BCFAE9-F4EE-4FBF-89FB-2F0623E8C3CC}" srcId="{1D270443-8FE9-41FA-B6CE-39676501C460}" destId="{341A6D80-FA6E-41E1-A22B-8BA71B72DB2F}" srcOrd="1" destOrd="0" parTransId="{C74DC9B3-9FA1-462A-92B5-C4E1B89F16F0}" sibTransId="{C8D87004-ACF7-42E8-A035-C4DA67B560D4}"/>
    <dgm:cxn modelId="{73B4A4F8-AE69-4E93-B391-E514F06B578C}" type="presOf" srcId="{4BC4C045-9D9C-426F-B585-2333D20F4299}" destId="{68B9DEB8-5681-4140-B254-4EE2A918B624}" srcOrd="0" destOrd="0" presId="urn:microsoft.com/office/officeart/2008/layout/VerticalCurvedList"/>
    <dgm:cxn modelId="{7337CFFF-FCA2-44A7-8C23-D687320A7BF0}" type="presOf" srcId="{CAA5A531-C673-4DBA-8EFD-B564ACE93C7B}" destId="{37254533-A3BA-4C5C-95BE-8C6D90B8F1D8}" srcOrd="0" destOrd="0" presId="urn:microsoft.com/office/officeart/2008/layout/VerticalCurvedList"/>
    <dgm:cxn modelId="{20E7B88F-91ED-4627-BC9B-DC3B0CA4B0BA}" type="presParOf" srcId="{7E177AA5-6DBD-42E9-A7A1-782E8AF9A462}" destId="{DC815F28-C837-4FFA-89B6-A011286FE21A}" srcOrd="0" destOrd="0" presId="urn:microsoft.com/office/officeart/2008/layout/VerticalCurvedList"/>
    <dgm:cxn modelId="{E8988817-18A7-4079-BAA2-6AC0D066A36E}" type="presParOf" srcId="{DC815F28-C837-4FFA-89B6-A011286FE21A}" destId="{940C9F31-CE88-4088-B71C-B99C6260AFDF}" srcOrd="0" destOrd="0" presId="urn:microsoft.com/office/officeart/2008/layout/VerticalCurvedList"/>
    <dgm:cxn modelId="{D56A28C8-CB9E-4A61-ACDB-CE76BAF8DA47}" type="presParOf" srcId="{940C9F31-CE88-4088-B71C-B99C6260AFDF}" destId="{ED90DFC3-64C6-4998-BCCF-C55B12C5E9CF}" srcOrd="0" destOrd="0" presId="urn:microsoft.com/office/officeart/2008/layout/VerticalCurvedList"/>
    <dgm:cxn modelId="{797EB674-E044-4FD5-80F6-A7974599D754}" type="presParOf" srcId="{940C9F31-CE88-4088-B71C-B99C6260AFDF}" destId="{42F6CA79-172C-4EB9-B170-F7063CE0A0AF}" srcOrd="1" destOrd="0" presId="urn:microsoft.com/office/officeart/2008/layout/VerticalCurvedList"/>
    <dgm:cxn modelId="{F8551D58-8ECE-40A5-ADBD-CBFB40BAC108}" type="presParOf" srcId="{940C9F31-CE88-4088-B71C-B99C6260AFDF}" destId="{F9C3D527-D8F2-4C89-9C29-0F56952B49A8}" srcOrd="2" destOrd="0" presId="urn:microsoft.com/office/officeart/2008/layout/VerticalCurvedList"/>
    <dgm:cxn modelId="{D03AEE98-DEFF-456D-988C-E1AAA8EB297E}" type="presParOf" srcId="{940C9F31-CE88-4088-B71C-B99C6260AFDF}" destId="{5D7C3F23-4443-4F7B-8A6D-1C287350F80F}" srcOrd="3" destOrd="0" presId="urn:microsoft.com/office/officeart/2008/layout/VerticalCurvedList"/>
    <dgm:cxn modelId="{3A5D959C-B0D0-4048-8423-D948AC4BF158}" type="presParOf" srcId="{DC815F28-C837-4FFA-89B6-A011286FE21A}" destId="{68B9DEB8-5681-4140-B254-4EE2A918B624}" srcOrd="1" destOrd="0" presId="urn:microsoft.com/office/officeart/2008/layout/VerticalCurvedList"/>
    <dgm:cxn modelId="{A760F9A4-5DB8-4E47-928E-7F40D26A405B}" type="presParOf" srcId="{DC815F28-C837-4FFA-89B6-A011286FE21A}" destId="{57AFAC81-BFF6-458E-AD7A-567C421F0F45}" srcOrd="2" destOrd="0" presId="urn:microsoft.com/office/officeart/2008/layout/VerticalCurvedList"/>
    <dgm:cxn modelId="{F381D952-2B15-4FF0-960F-823345C4FF77}" type="presParOf" srcId="{57AFAC81-BFF6-458E-AD7A-567C421F0F45}" destId="{3D849B96-30B6-418B-9259-691FC7CBAEE9}" srcOrd="0" destOrd="0" presId="urn:microsoft.com/office/officeart/2008/layout/VerticalCurvedList"/>
    <dgm:cxn modelId="{A5146D2E-1B3B-48C5-B159-2F4F9DFD8386}" type="presParOf" srcId="{DC815F28-C837-4FFA-89B6-A011286FE21A}" destId="{BF39BE6B-C520-4267-BC7C-DA20F56EB837}" srcOrd="3" destOrd="0" presId="urn:microsoft.com/office/officeart/2008/layout/VerticalCurvedList"/>
    <dgm:cxn modelId="{30CE06A3-858A-485E-A0B9-C583A4A61A7F}" type="presParOf" srcId="{DC815F28-C837-4FFA-89B6-A011286FE21A}" destId="{A183A7EE-29B5-418B-9FBD-445D306FF375}" srcOrd="4" destOrd="0" presId="urn:microsoft.com/office/officeart/2008/layout/VerticalCurvedList"/>
    <dgm:cxn modelId="{E0179D10-6EA4-4A29-8B4E-8BE5FEEF2F77}" type="presParOf" srcId="{A183A7EE-29B5-418B-9FBD-445D306FF375}" destId="{E08EBAE5-E8DC-4471-B3D8-EDD2BDAC2587}" srcOrd="0" destOrd="0" presId="urn:microsoft.com/office/officeart/2008/layout/VerticalCurvedList"/>
    <dgm:cxn modelId="{E9F63331-EE6B-475F-9100-62A2A8B2D09B}" type="presParOf" srcId="{DC815F28-C837-4FFA-89B6-A011286FE21A}" destId="{37254533-A3BA-4C5C-95BE-8C6D90B8F1D8}" srcOrd="5" destOrd="0" presId="urn:microsoft.com/office/officeart/2008/layout/VerticalCurvedList"/>
    <dgm:cxn modelId="{79A585BC-0D10-451E-9CF9-79906FE6A000}" type="presParOf" srcId="{DC815F28-C837-4FFA-89B6-A011286FE21A}" destId="{267A202E-02FE-428B-9E62-196C82284930}" srcOrd="6" destOrd="0" presId="urn:microsoft.com/office/officeart/2008/layout/VerticalCurvedList"/>
    <dgm:cxn modelId="{4AC69896-C6BC-441C-9AAA-DAA67DAD10C1}" type="presParOf" srcId="{267A202E-02FE-428B-9E62-196C82284930}" destId="{1FE4199A-F2F0-414E-8218-5E9DD66D4675}" srcOrd="0" destOrd="0" presId="urn:microsoft.com/office/officeart/2008/layout/VerticalCurvedList"/>
    <dgm:cxn modelId="{54A9AA40-92A9-4CD2-B894-EC88596E8C92}" type="presParOf" srcId="{DC815F28-C837-4FFA-89B6-A011286FE21A}" destId="{F7DBF96A-70C8-4B02-B757-3466A86FF54C}" srcOrd="7" destOrd="0" presId="urn:microsoft.com/office/officeart/2008/layout/VerticalCurvedList"/>
    <dgm:cxn modelId="{9DA71506-7CBA-4C04-95A4-C8B610D2A4E0}" type="presParOf" srcId="{DC815F28-C837-4FFA-89B6-A011286FE21A}" destId="{472FA1EF-0549-4EA1-841B-08D322928DDA}" srcOrd="8" destOrd="0" presId="urn:microsoft.com/office/officeart/2008/layout/VerticalCurvedList"/>
    <dgm:cxn modelId="{30DEDA10-D00D-4AC0-BC0D-FE8A58BFBF3F}" type="presParOf" srcId="{472FA1EF-0549-4EA1-841B-08D322928DDA}" destId="{F387F1B9-D915-4991-B014-310C68946CF9}" srcOrd="0" destOrd="0" presId="urn:microsoft.com/office/officeart/2008/layout/VerticalCurvedList"/>
    <dgm:cxn modelId="{A9B092BF-22A8-4444-8196-C2AEE1CA58A6}" type="presParOf" srcId="{DC815F28-C837-4FFA-89B6-A011286FE21A}" destId="{C585B3A4-BF86-49A3-B8E7-A913AEBA17A8}" srcOrd="9" destOrd="0" presId="urn:microsoft.com/office/officeart/2008/layout/VerticalCurvedList"/>
    <dgm:cxn modelId="{0CF83F44-2193-433A-B716-8F2218E254B2}" type="presParOf" srcId="{DC815F28-C837-4FFA-89B6-A011286FE21A}" destId="{38A80390-D5CF-472B-ABA0-B82597118FBE}" srcOrd="10" destOrd="0" presId="urn:microsoft.com/office/officeart/2008/layout/VerticalCurvedList"/>
    <dgm:cxn modelId="{1735A7ED-E80A-4CBB-B78D-2224FBF46799}" type="presParOf" srcId="{38A80390-D5CF-472B-ABA0-B82597118FBE}" destId="{A905DA96-BF70-40BA-B7CF-14C5DBD1CE41}" srcOrd="0" destOrd="0" presId="urn:microsoft.com/office/officeart/2008/layout/VerticalCurvedList"/>
    <dgm:cxn modelId="{8A94C1EC-B71C-4754-947E-3BACCB2CAA35}" type="presParOf" srcId="{DC815F28-C837-4FFA-89B6-A011286FE21A}" destId="{933F73B0-ABA5-40DA-A009-ABD654ECDD6D}" srcOrd="11" destOrd="0" presId="urn:microsoft.com/office/officeart/2008/layout/VerticalCurvedList"/>
    <dgm:cxn modelId="{F91FFB45-C611-4C0C-B3A6-2F206CF2496D}" type="presParOf" srcId="{DC815F28-C837-4FFA-89B6-A011286FE21A}" destId="{C4CD0D4A-7EC9-4EE1-8BEC-7527F8800BC6}" srcOrd="12" destOrd="0" presId="urn:microsoft.com/office/officeart/2008/layout/VerticalCurvedList"/>
    <dgm:cxn modelId="{D01D71A0-94D6-44F1-8A16-8C3DA663BF27}" type="presParOf" srcId="{C4CD0D4A-7EC9-4EE1-8BEC-7527F8800BC6}" destId="{F29F5216-5B64-4CBC-A8D8-BC8657CB2F63}" srcOrd="0" destOrd="0" presId="urn:microsoft.com/office/officeart/2008/layout/VerticalCurvedList"/>
    <dgm:cxn modelId="{3B736CC8-00D9-48FC-B3A8-002A9F1739DB}" type="presParOf" srcId="{DC815F28-C837-4FFA-89B6-A011286FE21A}" destId="{B914E30C-7E4E-43A5-A572-ADE211CB2118}" srcOrd="13" destOrd="0" presId="urn:microsoft.com/office/officeart/2008/layout/VerticalCurvedList"/>
    <dgm:cxn modelId="{ED8C15D4-D8D6-44A9-AC61-92F764E615DE}" type="presParOf" srcId="{DC815F28-C837-4FFA-89B6-A011286FE21A}" destId="{60EE6367-552C-4364-8EE4-0BF3CAE031E4}" srcOrd="14" destOrd="0" presId="urn:microsoft.com/office/officeart/2008/layout/VerticalCurvedList"/>
    <dgm:cxn modelId="{79A412FD-4E97-404A-9BFC-90034C6D9DE2}" type="presParOf" srcId="{60EE6367-552C-4364-8EE4-0BF3CAE031E4}" destId="{55F7E3C7-7BA0-4C37-BD3A-27F64B30A33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CB9C12-86FA-450D-93DA-AA8C49DE7E7B}" type="doc">
      <dgm:prSet loTypeId="urn:microsoft.com/office/officeart/2005/8/layout/equation1" loCatId="process" qsTypeId="urn:microsoft.com/office/officeart/2005/8/quickstyle/simple1" qsCatId="simple" csTypeId="urn:microsoft.com/office/officeart/2005/8/colors/accent0_3" csCatId="mainScheme" phldr="1"/>
      <dgm:spPr/>
    </dgm:pt>
    <dgm:pt modelId="{12CAC764-08EC-4117-B889-C4DC2E9EEBE7}">
      <dgm:prSet phldrT="[Text]" custT="1"/>
      <dgm:spPr>
        <a:solidFill>
          <a:srgbClr val="25A4C6"/>
        </a:solidFill>
        <a:ln>
          <a:solidFill>
            <a:srgbClr val="25A4C6"/>
          </a:solidFill>
        </a:ln>
      </dgm:spPr>
      <dgm:t>
        <a:bodyPr/>
        <a:lstStyle/>
        <a:p>
          <a:r>
            <a:rPr lang="en-GB" sz="1600" b="1"/>
            <a:t>Peer led research</a:t>
          </a:r>
        </a:p>
      </dgm:t>
    </dgm:pt>
    <dgm:pt modelId="{0F60C063-1B34-4120-B688-086C76EC1D78}" type="parTrans" cxnId="{49D921A8-2571-4C99-9B41-E5D4B3518667}">
      <dgm:prSet/>
      <dgm:spPr/>
      <dgm:t>
        <a:bodyPr/>
        <a:lstStyle/>
        <a:p>
          <a:endParaRPr lang="en-GB" sz="1600" b="1"/>
        </a:p>
      </dgm:t>
    </dgm:pt>
    <dgm:pt modelId="{28BC5E77-8EBF-4B5C-8E92-8123D0619BAB}" type="sibTrans" cxnId="{49D921A8-2571-4C99-9B41-E5D4B3518667}">
      <dgm:prSet custT="1"/>
      <dgm:spPr/>
      <dgm:t>
        <a:bodyPr/>
        <a:lstStyle/>
        <a:p>
          <a:endParaRPr lang="en-GB" sz="1600" b="1"/>
        </a:p>
      </dgm:t>
    </dgm:pt>
    <dgm:pt modelId="{607F98D8-9035-4BD3-A582-1F7224305764}">
      <dgm:prSet phldrT="[Text]" custT="1"/>
      <dgm:spPr>
        <a:solidFill>
          <a:srgbClr val="333132"/>
        </a:solidFill>
        <a:ln>
          <a:solidFill>
            <a:srgbClr val="E6E7E8"/>
          </a:solidFill>
        </a:ln>
      </dgm:spPr>
      <dgm:t>
        <a:bodyPr/>
        <a:lstStyle/>
        <a:p>
          <a:r>
            <a:rPr lang="en-GB" sz="1600" b="1" dirty="0"/>
            <a:t>Homeless Health Peer Advocacy</a:t>
          </a:r>
        </a:p>
      </dgm:t>
    </dgm:pt>
    <dgm:pt modelId="{B6ADA887-AF55-402D-B4EB-41FAA8A26B97}" type="parTrans" cxnId="{36E78327-0470-487C-B099-B687224D6303}">
      <dgm:prSet/>
      <dgm:spPr/>
      <dgm:t>
        <a:bodyPr/>
        <a:lstStyle/>
        <a:p>
          <a:endParaRPr lang="en-GB" sz="1600" b="1"/>
        </a:p>
      </dgm:t>
    </dgm:pt>
    <dgm:pt modelId="{540292BE-7E89-4EF2-8431-29841D74A52A}" type="sibTrans" cxnId="{36E78327-0470-487C-B099-B687224D6303}">
      <dgm:prSet custT="1"/>
      <dgm:spPr/>
      <dgm:t>
        <a:bodyPr/>
        <a:lstStyle/>
        <a:p>
          <a:endParaRPr lang="en-GB" sz="1600" b="1"/>
        </a:p>
      </dgm:t>
    </dgm:pt>
    <dgm:pt modelId="{7F72E97E-9753-401B-9336-808DF3C339A2}">
      <dgm:prSet phldrT="[Text]" custT="1"/>
      <dgm:spPr>
        <a:solidFill>
          <a:srgbClr val="F9B843"/>
        </a:solidFill>
        <a:ln>
          <a:solidFill>
            <a:srgbClr val="F9B843"/>
          </a:solidFill>
        </a:ln>
      </dgm:spPr>
      <dgm:t>
        <a:bodyPr/>
        <a:lstStyle/>
        <a:p>
          <a:r>
            <a:rPr lang="en-GB" sz="1800" b="1"/>
            <a:t>Health equality</a:t>
          </a:r>
        </a:p>
      </dgm:t>
    </dgm:pt>
    <dgm:pt modelId="{96BCAAFD-B5EC-4BA4-BC62-6DEF7E2EF5E6}" type="parTrans" cxnId="{7135133D-BD60-49FF-93FA-913876B039A2}">
      <dgm:prSet/>
      <dgm:spPr/>
      <dgm:t>
        <a:bodyPr/>
        <a:lstStyle/>
        <a:p>
          <a:endParaRPr lang="en-GB" sz="1600" b="1"/>
        </a:p>
      </dgm:t>
    </dgm:pt>
    <dgm:pt modelId="{0DCEA97F-B7E2-4748-AD86-B0CDB7A8C2DA}" type="sibTrans" cxnId="{7135133D-BD60-49FF-93FA-913876B039A2}">
      <dgm:prSet/>
      <dgm:spPr/>
      <dgm:t>
        <a:bodyPr/>
        <a:lstStyle/>
        <a:p>
          <a:endParaRPr lang="en-GB" sz="1600" b="1"/>
        </a:p>
      </dgm:t>
    </dgm:pt>
    <dgm:pt modelId="{5C9BCED4-3FEB-41D7-9847-E864887D46A9}">
      <dgm:prSet phldrT="[Text]" custT="1"/>
      <dgm:spPr>
        <a:solidFill>
          <a:srgbClr val="25A4C6"/>
        </a:solidFill>
        <a:ln>
          <a:solidFill>
            <a:srgbClr val="A2A3A3"/>
          </a:solidFill>
        </a:ln>
      </dgm:spPr>
      <dgm:t>
        <a:bodyPr/>
        <a:lstStyle/>
        <a:p>
          <a:r>
            <a:rPr lang="en-GB" sz="1400" b="1"/>
            <a:t>#HealthNow Alliances</a:t>
          </a:r>
        </a:p>
      </dgm:t>
    </dgm:pt>
    <dgm:pt modelId="{E979AFEA-2D63-4E44-946C-3CB06AA441C1}" type="parTrans" cxnId="{C6DDF75F-5BCE-4404-9C3E-C4156BC67CD4}">
      <dgm:prSet/>
      <dgm:spPr/>
      <dgm:t>
        <a:bodyPr/>
        <a:lstStyle/>
        <a:p>
          <a:endParaRPr lang="en-GB" sz="1600" b="1"/>
        </a:p>
      </dgm:t>
    </dgm:pt>
    <dgm:pt modelId="{853D6910-B0F4-4E8D-B638-C8C3355B68F4}" type="sibTrans" cxnId="{C6DDF75F-5BCE-4404-9C3E-C4156BC67CD4}">
      <dgm:prSet custT="1"/>
      <dgm:spPr/>
      <dgm:t>
        <a:bodyPr/>
        <a:lstStyle/>
        <a:p>
          <a:endParaRPr lang="en-GB" sz="1600" b="1"/>
        </a:p>
      </dgm:t>
    </dgm:pt>
    <dgm:pt modelId="{F5387ECF-F55A-45F4-BDCE-0C0FC5978961}">
      <dgm:prSet phldrT="[Text]" custT="1"/>
      <dgm:spPr>
        <a:solidFill>
          <a:srgbClr val="A2A3A3"/>
        </a:solidFill>
        <a:ln>
          <a:solidFill>
            <a:srgbClr val="C3E0E7"/>
          </a:solidFill>
        </a:ln>
      </dgm:spPr>
      <dgm:t>
        <a:bodyPr/>
        <a:lstStyle/>
        <a:p>
          <a:r>
            <a:rPr lang="en-GB" sz="1600" b="1"/>
            <a:t>Peer led campaigns</a:t>
          </a:r>
        </a:p>
      </dgm:t>
    </dgm:pt>
    <dgm:pt modelId="{456C271B-497A-4657-AE2E-FD61972E7614}" type="parTrans" cxnId="{B9D9696B-3D33-4C23-A7B6-93C4382DEC52}">
      <dgm:prSet/>
      <dgm:spPr/>
      <dgm:t>
        <a:bodyPr/>
        <a:lstStyle/>
        <a:p>
          <a:endParaRPr lang="en-GB" b="1"/>
        </a:p>
      </dgm:t>
    </dgm:pt>
    <dgm:pt modelId="{CCBF2CB1-538E-41B7-A5B5-9684AD860813}" type="sibTrans" cxnId="{B9D9696B-3D33-4C23-A7B6-93C4382DEC52}">
      <dgm:prSet/>
      <dgm:spPr/>
      <dgm:t>
        <a:bodyPr/>
        <a:lstStyle/>
        <a:p>
          <a:endParaRPr lang="en-GB" b="1"/>
        </a:p>
      </dgm:t>
    </dgm:pt>
    <dgm:pt modelId="{4B128BFE-5C28-44C7-9364-31BEC74721E7}" type="pres">
      <dgm:prSet presAssocID="{C3CB9C12-86FA-450D-93DA-AA8C49DE7E7B}" presName="linearFlow" presStyleCnt="0">
        <dgm:presLayoutVars>
          <dgm:dir/>
          <dgm:resizeHandles val="exact"/>
        </dgm:presLayoutVars>
      </dgm:prSet>
      <dgm:spPr/>
    </dgm:pt>
    <dgm:pt modelId="{4F45675B-9EA6-4834-BE6D-B0430060B99B}" type="pres">
      <dgm:prSet presAssocID="{12CAC764-08EC-4117-B889-C4DC2E9EEBE7}" presName="node" presStyleLbl="node1" presStyleIdx="0" presStyleCnt="5">
        <dgm:presLayoutVars>
          <dgm:bulletEnabled val="1"/>
        </dgm:presLayoutVars>
      </dgm:prSet>
      <dgm:spPr/>
    </dgm:pt>
    <dgm:pt modelId="{5BA09438-9945-4A58-A120-DC6DC820E39B}" type="pres">
      <dgm:prSet presAssocID="{28BC5E77-8EBF-4B5C-8E92-8123D0619BAB}" presName="spacerL" presStyleCnt="0"/>
      <dgm:spPr/>
    </dgm:pt>
    <dgm:pt modelId="{E3097BBA-FC01-46C4-8571-CFEA6D995434}" type="pres">
      <dgm:prSet presAssocID="{28BC5E77-8EBF-4B5C-8E92-8123D0619BAB}" presName="sibTrans" presStyleLbl="sibTrans2D1" presStyleIdx="0" presStyleCnt="4"/>
      <dgm:spPr/>
    </dgm:pt>
    <dgm:pt modelId="{8AEEFB62-2181-49E1-81EF-B9002E0A22EE}" type="pres">
      <dgm:prSet presAssocID="{28BC5E77-8EBF-4B5C-8E92-8123D0619BAB}" presName="spacerR" presStyleCnt="0"/>
      <dgm:spPr/>
    </dgm:pt>
    <dgm:pt modelId="{8BA79772-B3AA-4A7A-AA20-3F6969234A8B}" type="pres">
      <dgm:prSet presAssocID="{607F98D8-9035-4BD3-A582-1F7224305764}" presName="node" presStyleLbl="node1" presStyleIdx="1" presStyleCnt="5">
        <dgm:presLayoutVars>
          <dgm:bulletEnabled val="1"/>
        </dgm:presLayoutVars>
      </dgm:prSet>
      <dgm:spPr/>
    </dgm:pt>
    <dgm:pt modelId="{FEA90955-42FF-4092-90ED-2B623810B629}" type="pres">
      <dgm:prSet presAssocID="{540292BE-7E89-4EF2-8431-29841D74A52A}" presName="spacerL" presStyleCnt="0"/>
      <dgm:spPr/>
    </dgm:pt>
    <dgm:pt modelId="{B4627DF8-5F83-43B1-B029-C218D14B5143}" type="pres">
      <dgm:prSet presAssocID="{540292BE-7E89-4EF2-8431-29841D74A52A}" presName="sibTrans" presStyleLbl="sibTrans2D1" presStyleIdx="1" presStyleCnt="4"/>
      <dgm:spPr/>
    </dgm:pt>
    <dgm:pt modelId="{E961F83C-08CF-4550-9F12-76DBD5FCE7DD}" type="pres">
      <dgm:prSet presAssocID="{540292BE-7E89-4EF2-8431-29841D74A52A}" presName="spacerR" presStyleCnt="0"/>
      <dgm:spPr/>
    </dgm:pt>
    <dgm:pt modelId="{77F27488-EF8A-4BFC-9B0D-ACF127F1A461}" type="pres">
      <dgm:prSet presAssocID="{F5387ECF-F55A-45F4-BDCE-0C0FC5978961}" presName="node" presStyleLbl="node1" presStyleIdx="2" presStyleCnt="5" custScaleX="111711">
        <dgm:presLayoutVars>
          <dgm:bulletEnabled val="1"/>
        </dgm:presLayoutVars>
      </dgm:prSet>
      <dgm:spPr/>
    </dgm:pt>
    <dgm:pt modelId="{99A0BE83-8087-4871-94D5-CDB242F9960F}" type="pres">
      <dgm:prSet presAssocID="{CCBF2CB1-538E-41B7-A5B5-9684AD860813}" presName="spacerL" presStyleCnt="0"/>
      <dgm:spPr/>
    </dgm:pt>
    <dgm:pt modelId="{7C139B8C-FD82-45C7-BF82-42544B1B4E86}" type="pres">
      <dgm:prSet presAssocID="{CCBF2CB1-538E-41B7-A5B5-9684AD860813}" presName="sibTrans" presStyleLbl="sibTrans2D1" presStyleIdx="2" presStyleCnt="4"/>
      <dgm:spPr/>
    </dgm:pt>
    <dgm:pt modelId="{49AE63ED-23CF-4E1C-B100-8817C742BEC3}" type="pres">
      <dgm:prSet presAssocID="{CCBF2CB1-538E-41B7-A5B5-9684AD860813}" presName="spacerR" presStyleCnt="0"/>
      <dgm:spPr/>
    </dgm:pt>
    <dgm:pt modelId="{2F1F181F-7EA2-4728-B128-391BC75BD5E3}" type="pres">
      <dgm:prSet presAssocID="{5C9BCED4-3FEB-41D7-9847-E864887D46A9}" presName="node" presStyleLbl="node1" presStyleIdx="3" presStyleCnt="5">
        <dgm:presLayoutVars>
          <dgm:bulletEnabled val="1"/>
        </dgm:presLayoutVars>
      </dgm:prSet>
      <dgm:spPr/>
    </dgm:pt>
    <dgm:pt modelId="{91ECBC7C-D4F5-4127-9C61-DEAFD56923FC}" type="pres">
      <dgm:prSet presAssocID="{853D6910-B0F4-4E8D-B638-C8C3355B68F4}" presName="spacerL" presStyleCnt="0"/>
      <dgm:spPr/>
    </dgm:pt>
    <dgm:pt modelId="{82C40A96-68E7-4256-B46E-7F0362276F65}" type="pres">
      <dgm:prSet presAssocID="{853D6910-B0F4-4E8D-B638-C8C3355B68F4}" presName="sibTrans" presStyleLbl="sibTrans2D1" presStyleIdx="3" presStyleCnt="4"/>
      <dgm:spPr/>
    </dgm:pt>
    <dgm:pt modelId="{7010F6D2-8E47-4C4E-8A9A-D3A8B9E849C9}" type="pres">
      <dgm:prSet presAssocID="{853D6910-B0F4-4E8D-B638-C8C3355B68F4}" presName="spacerR" presStyleCnt="0"/>
      <dgm:spPr/>
    </dgm:pt>
    <dgm:pt modelId="{7567552F-C24F-47D7-864A-4554903624B7}" type="pres">
      <dgm:prSet presAssocID="{7F72E97E-9753-401B-9336-808DF3C339A2}" presName="node" presStyleLbl="node1" presStyleIdx="4" presStyleCnt="5">
        <dgm:presLayoutVars>
          <dgm:bulletEnabled val="1"/>
        </dgm:presLayoutVars>
      </dgm:prSet>
      <dgm:spPr/>
    </dgm:pt>
  </dgm:ptLst>
  <dgm:cxnLst>
    <dgm:cxn modelId="{457D2825-29C6-4A25-A194-FE7CD0B2822D}" type="presOf" srcId="{853D6910-B0F4-4E8D-B638-C8C3355B68F4}" destId="{82C40A96-68E7-4256-B46E-7F0362276F65}" srcOrd="0" destOrd="0" presId="urn:microsoft.com/office/officeart/2005/8/layout/equation1"/>
    <dgm:cxn modelId="{36E78327-0470-487C-B099-B687224D6303}" srcId="{C3CB9C12-86FA-450D-93DA-AA8C49DE7E7B}" destId="{607F98D8-9035-4BD3-A582-1F7224305764}" srcOrd="1" destOrd="0" parTransId="{B6ADA887-AF55-402D-B4EB-41FAA8A26B97}" sibTransId="{540292BE-7E89-4EF2-8431-29841D74A52A}"/>
    <dgm:cxn modelId="{5D193428-E906-42C5-9008-1B86C2B449AE}" type="presOf" srcId="{5C9BCED4-3FEB-41D7-9847-E864887D46A9}" destId="{2F1F181F-7EA2-4728-B128-391BC75BD5E3}" srcOrd="0" destOrd="0" presId="urn:microsoft.com/office/officeart/2005/8/layout/equation1"/>
    <dgm:cxn modelId="{FF1A092F-6A7F-4A9D-AE38-9EF7FAFFF350}" type="presOf" srcId="{7F72E97E-9753-401B-9336-808DF3C339A2}" destId="{7567552F-C24F-47D7-864A-4554903624B7}" srcOrd="0" destOrd="0" presId="urn:microsoft.com/office/officeart/2005/8/layout/equation1"/>
    <dgm:cxn modelId="{7135133D-BD60-49FF-93FA-913876B039A2}" srcId="{C3CB9C12-86FA-450D-93DA-AA8C49DE7E7B}" destId="{7F72E97E-9753-401B-9336-808DF3C339A2}" srcOrd="4" destOrd="0" parTransId="{96BCAAFD-B5EC-4BA4-BC62-6DEF7E2EF5E6}" sibTransId="{0DCEA97F-B7E2-4748-AD86-B0CDB7A8C2DA}"/>
    <dgm:cxn modelId="{C6DDF75F-5BCE-4404-9C3E-C4156BC67CD4}" srcId="{C3CB9C12-86FA-450D-93DA-AA8C49DE7E7B}" destId="{5C9BCED4-3FEB-41D7-9847-E864887D46A9}" srcOrd="3" destOrd="0" parTransId="{E979AFEA-2D63-4E44-946C-3CB06AA441C1}" sibTransId="{853D6910-B0F4-4E8D-B638-C8C3355B68F4}"/>
    <dgm:cxn modelId="{67DAB946-A646-4F8F-8C35-2BB73FE7BCE9}" type="presOf" srcId="{CCBF2CB1-538E-41B7-A5B5-9684AD860813}" destId="{7C139B8C-FD82-45C7-BF82-42544B1B4E86}" srcOrd="0" destOrd="0" presId="urn:microsoft.com/office/officeart/2005/8/layout/equation1"/>
    <dgm:cxn modelId="{B9D9696B-3D33-4C23-A7B6-93C4382DEC52}" srcId="{C3CB9C12-86FA-450D-93DA-AA8C49DE7E7B}" destId="{F5387ECF-F55A-45F4-BDCE-0C0FC5978961}" srcOrd="2" destOrd="0" parTransId="{456C271B-497A-4657-AE2E-FD61972E7614}" sibTransId="{CCBF2CB1-538E-41B7-A5B5-9684AD860813}"/>
    <dgm:cxn modelId="{D783F37C-5C4A-42E4-940F-4AE90F86DE76}" type="presOf" srcId="{28BC5E77-8EBF-4B5C-8E92-8123D0619BAB}" destId="{E3097BBA-FC01-46C4-8571-CFEA6D995434}" srcOrd="0" destOrd="0" presId="urn:microsoft.com/office/officeart/2005/8/layout/equation1"/>
    <dgm:cxn modelId="{DD20EE94-EA2D-42A8-8BA6-2CB29DC68F7E}" type="presOf" srcId="{C3CB9C12-86FA-450D-93DA-AA8C49DE7E7B}" destId="{4B128BFE-5C28-44C7-9364-31BEC74721E7}" srcOrd="0" destOrd="0" presId="urn:microsoft.com/office/officeart/2005/8/layout/equation1"/>
    <dgm:cxn modelId="{A2074598-B5FD-4AA1-9661-357DD5F0A5B4}" type="presOf" srcId="{540292BE-7E89-4EF2-8431-29841D74A52A}" destId="{B4627DF8-5F83-43B1-B029-C218D14B5143}" srcOrd="0" destOrd="0" presId="urn:microsoft.com/office/officeart/2005/8/layout/equation1"/>
    <dgm:cxn modelId="{26ABE0A0-632F-4FE6-9017-EAC2056E7B61}" type="presOf" srcId="{12CAC764-08EC-4117-B889-C4DC2E9EEBE7}" destId="{4F45675B-9EA6-4834-BE6D-B0430060B99B}" srcOrd="0" destOrd="0" presId="urn:microsoft.com/office/officeart/2005/8/layout/equation1"/>
    <dgm:cxn modelId="{49D921A8-2571-4C99-9B41-E5D4B3518667}" srcId="{C3CB9C12-86FA-450D-93DA-AA8C49DE7E7B}" destId="{12CAC764-08EC-4117-B889-C4DC2E9EEBE7}" srcOrd="0" destOrd="0" parTransId="{0F60C063-1B34-4120-B688-086C76EC1D78}" sibTransId="{28BC5E77-8EBF-4B5C-8E92-8123D0619BAB}"/>
    <dgm:cxn modelId="{B18CCEAB-1BB4-4946-99EA-5A9B868942CE}" type="presOf" srcId="{607F98D8-9035-4BD3-A582-1F7224305764}" destId="{8BA79772-B3AA-4A7A-AA20-3F6969234A8B}" srcOrd="0" destOrd="0" presId="urn:microsoft.com/office/officeart/2005/8/layout/equation1"/>
    <dgm:cxn modelId="{84DE44D2-5E75-4F91-92E6-9E6B8EF87577}" type="presOf" srcId="{F5387ECF-F55A-45F4-BDCE-0C0FC5978961}" destId="{77F27488-EF8A-4BFC-9B0D-ACF127F1A461}" srcOrd="0" destOrd="0" presId="urn:microsoft.com/office/officeart/2005/8/layout/equation1"/>
    <dgm:cxn modelId="{77B4A58E-347D-4ED7-A49D-0429CE03815E}" type="presParOf" srcId="{4B128BFE-5C28-44C7-9364-31BEC74721E7}" destId="{4F45675B-9EA6-4834-BE6D-B0430060B99B}" srcOrd="0" destOrd="0" presId="urn:microsoft.com/office/officeart/2005/8/layout/equation1"/>
    <dgm:cxn modelId="{C44F6B22-5E44-4AF3-8F73-43A05FA86B7A}" type="presParOf" srcId="{4B128BFE-5C28-44C7-9364-31BEC74721E7}" destId="{5BA09438-9945-4A58-A120-DC6DC820E39B}" srcOrd="1" destOrd="0" presId="urn:microsoft.com/office/officeart/2005/8/layout/equation1"/>
    <dgm:cxn modelId="{88D25E2A-970C-4E0C-A242-3D485D0E913D}" type="presParOf" srcId="{4B128BFE-5C28-44C7-9364-31BEC74721E7}" destId="{E3097BBA-FC01-46C4-8571-CFEA6D995434}" srcOrd="2" destOrd="0" presId="urn:microsoft.com/office/officeart/2005/8/layout/equation1"/>
    <dgm:cxn modelId="{4B2B383D-472F-4C8F-984D-05E6AFDBB2E4}" type="presParOf" srcId="{4B128BFE-5C28-44C7-9364-31BEC74721E7}" destId="{8AEEFB62-2181-49E1-81EF-B9002E0A22EE}" srcOrd="3" destOrd="0" presId="urn:microsoft.com/office/officeart/2005/8/layout/equation1"/>
    <dgm:cxn modelId="{B0BA6345-F846-4091-B1BA-5C2DB14CF928}" type="presParOf" srcId="{4B128BFE-5C28-44C7-9364-31BEC74721E7}" destId="{8BA79772-B3AA-4A7A-AA20-3F6969234A8B}" srcOrd="4" destOrd="0" presId="urn:microsoft.com/office/officeart/2005/8/layout/equation1"/>
    <dgm:cxn modelId="{5325ED49-5860-47F6-ABC3-DA958E0E9955}" type="presParOf" srcId="{4B128BFE-5C28-44C7-9364-31BEC74721E7}" destId="{FEA90955-42FF-4092-90ED-2B623810B629}" srcOrd="5" destOrd="0" presId="urn:microsoft.com/office/officeart/2005/8/layout/equation1"/>
    <dgm:cxn modelId="{0409308F-A9B9-43B3-9464-AE889874A9EE}" type="presParOf" srcId="{4B128BFE-5C28-44C7-9364-31BEC74721E7}" destId="{B4627DF8-5F83-43B1-B029-C218D14B5143}" srcOrd="6" destOrd="0" presId="urn:microsoft.com/office/officeart/2005/8/layout/equation1"/>
    <dgm:cxn modelId="{7F0891B3-24BB-4A1E-9365-F406053EB5D1}" type="presParOf" srcId="{4B128BFE-5C28-44C7-9364-31BEC74721E7}" destId="{E961F83C-08CF-4550-9F12-76DBD5FCE7DD}" srcOrd="7" destOrd="0" presId="urn:microsoft.com/office/officeart/2005/8/layout/equation1"/>
    <dgm:cxn modelId="{4E4479D8-1023-4824-BF92-C4174D35223D}" type="presParOf" srcId="{4B128BFE-5C28-44C7-9364-31BEC74721E7}" destId="{77F27488-EF8A-4BFC-9B0D-ACF127F1A461}" srcOrd="8" destOrd="0" presId="urn:microsoft.com/office/officeart/2005/8/layout/equation1"/>
    <dgm:cxn modelId="{9749D1BF-5559-44E5-A11E-950B5F1C8084}" type="presParOf" srcId="{4B128BFE-5C28-44C7-9364-31BEC74721E7}" destId="{99A0BE83-8087-4871-94D5-CDB242F9960F}" srcOrd="9" destOrd="0" presId="urn:microsoft.com/office/officeart/2005/8/layout/equation1"/>
    <dgm:cxn modelId="{DC998821-3B30-4BF1-A46C-546F1FC797DB}" type="presParOf" srcId="{4B128BFE-5C28-44C7-9364-31BEC74721E7}" destId="{7C139B8C-FD82-45C7-BF82-42544B1B4E86}" srcOrd="10" destOrd="0" presId="urn:microsoft.com/office/officeart/2005/8/layout/equation1"/>
    <dgm:cxn modelId="{08048E7D-B50C-4D40-A353-F44245CF719F}" type="presParOf" srcId="{4B128BFE-5C28-44C7-9364-31BEC74721E7}" destId="{49AE63ED-23CF-4E1C-B100-8817C742BEC3}" srcOrd="11" destOrd="0" presId="urn:microsoft.com/office/officeart/2005/8/layout/equation1"/>
    <dgm:cxn modelId="{F31B0BD6-3DD6-45FE-B405-B81BC6FEB0B6}" type="presParOf" srcId="{4B128BFE-5C28-44C7-9364-31BEC74721E7}" destId="{2F1F181F-7EA2-4728-B128-391BC75BD5E3}" srcOrd="12" destOrd="0" presId="urn:microsoft.com/office/officeart/2005/8/layout/equation1"/>
    <dgm:cxn modelId="{668CFA96-61AF-438D-8802-0EEB061FC55E}" type="presParOf" srcId="{4B128BFE-5C28-44C7-9364-31BEC74721E7}" destId="{91ECBC7C-D4F5-4127-9C61-DEAFD56923FC}" srcOrd="13" destOrd="0" presId="urn:microsoft.com/office/officeart/2005/8/layout/equation1"/>
    <dgm:cxn modelId="{087D99FA-2651-41A1-8D7B-EAC5B437A3DB}" type="presParOf" srcId="{4B128BFE-5C28-44C7-9364-31BEC74721E7}" destId="{82C40A96-68E7-4256-B46E-7F0362276F65}" srcOrd="14" destOrd="0" presId="urn:microsoft.com/office/officeart/2005/8/layout/equation1"/>
    <dgm:cxn modelId="{736C169E-A8D7-4C74-81C6-096BA0D7B1DA}" type="presParOf" srcId="{4B128BFE-5C28-44C7-9364-31BEC74721E7}" destId="{7010F6D2-8E47-4C4E-8A9A-D3A8B9E849C9}" srcOrd="15" destOrd="0" presId="urn:microsoft.com/office/officeart/2005/8/layout/equation1"/>
    <dgm:cxn modelId="{4C751216-B444-45FB-BC50-02BDCE653B7B}" type="presParOf" srcId="{4B128BFE-5C28-44C7-9364-31BEC74721E7}" destId="{7567552F-C24F-47D7-864A-4554903624B7}" srcOrd="16"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5346CE-C026-42E1-A93C-64C81097F588}" type="doc">
      <dgm:prSet loTypeId="urn:microsoft.com/office/officeart/2005/8/layout/equation1" loCatId="process" qsTypeId="urn:microsoft.com/office/officeart/2005/8/quickstyle/simple1" qsCatId="simple" csTypeId="urn:microsoft.com/office/officeart/2005/8/colors/accent1_2" csCatId="accent1" phldr="1"/>
      <dgm:spPr/>
    </dgm:pt>
    <dgm:pt modelId="{FD1DD523-6500-4579-863F-BEAA555636B7}">
      <dgm:prSet phldrT="[Text]"/>
      <dgm:spPr/>
      <dgm:t>
        <a:bodyPr/>
        <a:lstStyle/>
        <a:p>
          <a:r>
            <a:rPr lang="en-GB"/>
            <a:t>The power of stories</a:t>
          </a:r>
        </a:p>
      </dgm:t>
    </dgm:pt>
    <dgm:pt modelId="{D15135E0-5616-48B8-A247-EFC5402DEC02}" type="parTrans" cxnId="{A9ED332A-C7BD-4E4A-AEDB-C62B3F9286C8}">
      <dgm:prSet/>
      <dgm:spPr/>
      <dgm:t>
        <a:bodyPr/>
        <a:lstStyle/>
        <a:p>
          <a:endParaRPr lang="en-GB"/>
        </a:p>
      </dgm:t>
    </dgm:pt>
    <dgm:pt modelId="{F79CA134-1F31-4A59-8D6B-F03754A597FA}" type="sibTrans" cxnId="{A9ED332A-C7BD-4E4A-AEDB-C62B3F9286C8}">
      <dgm:prSet/>
      <dgm:spPr/>
      <dgm:t>
        <a:bodyPr/>
        <a:lstStyle/>
        <a:p>
          <a:endParaRPr lang="en-GB"/>
        </a:p>
      </dgm:t>
    </dgm:pt>
    <dgm:pt modelId="{384A9484-7AD7-4554-A59F-3376DC0E3E6D}">
      <dgm:prSet phldrT="[Text]"/>
      <dgm:spPr/>
      <dgm:t>
        <a:bodyPr/>
        <a:lstStyle/>
        <a:p>
          <a:r>
            <a:rPr lang="en-GB"/>
            <a:t>Real-time research</a:t>
          </a:r>
        </a:p>
      </dgm:t>
    </dgm:pt>
    <dgm:pt modelId="{F2C3F7C2-5168-42E5-8255-2611F44D0CBE}" type="parTrans" cxnId="{5C90D1E4-540C-4D5B-8540-43E75CF9AB48}">
      <dgm:prSet/>
      <dgm:spPr/>
      <dgm:t>
        <a:bodyPr/>
        <a:lstStyle/>
        <a:p>
          <a:endParaRPr lang="en-GB"/>
        </a:p>
      </dgm:t>
    </dgm:pt>
    <dgm:pt modelId="{A3D4DA24-AC25-43EB-8DBD-B23DDDA5CF9A}" type="sibTrans" cxnId="{5C90D1E4-540C-4D5B-8540-43E75CF9AB48}">
      <dgm:prSet/>
      <dgm:spPr/>
      <dgm:t>
        <a:bodyPr/>
        <a:lstStyle/>
        <a:p>
          <a:endParaRPr lang="en-GB"/>
        </a:p>
      </dgm:t>
    </dgm:pt>
    <dgm:pt modelId="{C2A60722-4DA0-48DA-A60D-13F18515EA51}">
      <dgm:prSet phldrT="[Text]"/>
      <dgm:spPr>
        <a:solidFill>
          <a:srgbClr val="F9B843"/>
        </a:solidFill>
      </dgm:spPr>
      <dgm:t>
        <a:bodyPr/>
        <a:lstStyle/>
        <a:p>
          <a:r>
            <a:rPr lang="en-GB">
              <a:solidFill>
                <a:schemeClr val="bg1"/>
              </a:solidFill>
            </a:rPr>
            <a:t>Lasting change</a:t>
          </a:r>
        </a:p>
      </dgm:t>
    </dgm:pt>
    <dgm:pt modelId="{54583951-F3ED-45AE-ABA9-49B3D3995DB8}" type="parTrans" cxnId="{EAE86523-2EFC-40A1-87CB-11FBD0F34542}">
      <dgm:prSet/>
      <dgm:spPr/>
      <dgm:t>
        <a:bodyPr/>
        <a:lstStyle/>
        <a:p>
          <a:endParaRPr lang="en-GB"/>
        </a:p>
      </dgm:t>
    </dgm:pt>
    <dgm:pt modelId="{C13A9F14-43BF-4B5D-B99A-1C173A33671C}" type="sibTrans" cxnId="{EAE86523-2EFC-40A1-87CB-11FBD0F34542}">
      <dgm:prSet/>
      <dgm:spPr/>
      <dgm:t>
        <a:bodyPr/>
        <a:lstStyle/>
        <a:p>
          <a:endParaRPr lang="en-GB"/>
        </a:p>
      </dgm:t>
    </dgm:pt>
    <dgm:pt modelId="{9535D3C3-7A94-4CC0-97FA-72BE91DB6BD1}">
      <dgm:prSet/>
      <dgm:spPr/>
      <dgm:t>
        <a:bodyPr/>
        <a:lstStyle/>
        <a:p>
          <a:r>
            <a:rPr lang="en-GB"/>
            <a:t>Shifting the power</a:t>
          </a:r>
        </a:p>
      </dgm:t>
    </dgm:pt>
    <dgm:pt modelId="{8B454DB5-0729-47A9-BAE1-21A2A29A4E37}" type="parTrans" cxnId="{E57989B9-F7C5-450C-957A-0447D7B4E9F1}">
      <dgm:prSet/>
      <dgm:spPr/>
      <dgm:t>
        <a:bodyPr/>
        <a:lstStyle/>
        <a:p>
          <a:endParaRPr lang="en-GB"/>
        </a:p>
      </dgm:t>
    </dgm:pt>
    <dgm:pt modelId="{E29167B4-A1A5-414D-A04D-31A50B079F71}" type="sibTrans" cxnId="{E57989B9-F7C5-450C-957A-0447D7B4E9F1}">
      <dgm:prSet/>
      <dgm:spPr/>
      <dgm:t>
        <a:bodyPr/>
        <a:lstStyle/>
        <a:p>
          <a:endParaRPr lang="en-GB"/>
        </a:p>
      </dgm:t>
    </dgm:pt>
    <dgm:pt modelId="{D9439F44-8FAF-4FD2-8970-16F2D6692673}" type="pres">
      <dgm:prSet presAssocID="{595346CE-C026-42E1-A93C-64C81097F588}" presName="linearFlow" presStyleCnt="0">
        <dgm:presLayoutVars>
          <dgm:dir/>
          <dgm:resizeHandles val="exact"/>
        </dgm:presLayoutVars>
      </dgm:prSet>
      <dgm:spPr/>
    </dgm:pt>
    <dgm:pt modelId="{81D0F691-B4F3-4438-9553-D7057107003D}" type="pres">
      <dgm:prSet presAssocID="{FD1DD523-6500-4579-863F-BEAA555636B7}" presName="node" presStyleLbl="node1" presStyleIdx="0" presStyleCnt="4">
        <dgm:presLayoutVars>
          <dgm:bulletEnabled val="1"/>
        </dgm:presLayoutVars>
      </dgm:prSet>
      <dgm:spPr/>
    </dgm:pt>
    <dgm:pt modelId="{272E668D-E652-43D7-88BB-580B1F614EC5}" type="pres">
      <dgm:prSet presAssocID="{F79CA134-1F31-4A59-8D6B-F03754A597FA}" presName="spacerL" presStyleCnt="0"/>
      <dgm:spPr/>
    </dgm:pt>
    <dgm:pt modelId="{E7C7427B-3A4D-447B-BB5A-10EC02D695F5}" type="pres">
      <dgm:prSet presAssocID="{F79CA134-1F31-4A59-8D6B-F03754A597FA}" presName="sibTrans" presStyleLbl="sibTrans2D1" presStyleIdx="0" presStyleCnt="3"/>
      <dgm:spPr/>
    </dgm:pt>
    <dgm:pt modelId="{5586F9A0-2821-46B9-9DC1-E445CFAF04E9}" type="pres">
      <dgm:prSet presAssocID="{F79CA134-1F31-4A59-8D6B-F03754A597FA}" presName="spacerR" presStyleCnt="0"/>
      <dgm:spPr/>
    </dgm:pt>
    <dgm:pt modelId="{DAF1B101-3D6D-49C9-B896-96A56253F6C3}" type="pres">
      <dgm:prSet presAssocID="{384A9484-7AD7-4554-A59F-3376DC0E3E6D}" presName="node" presStyleLbl="node1" presStyleIdx="1" presStyleCnt="4">
        <dgm:presLayoutVars>
          <dgm:bulletEnabled val="1"/>
        </dgm:presLayoutVars>
      </dgm:prSet>
      <dgm:spPr/>
    </dgm:pt>
    <dgm:pt modelId="{3E8BF404-37B5-4B1A-A8E2-B144A71B2A83}" type="pres">
      <dgm:prSet presAssocID="{A3D4DA24-AC25-43EB-8DBD-B23DDDA5CF9A}" presName="spacerL" presStyleCnt="0"/>
      <dgm:spPr/>
    </dgm:pt>
    <dgm:pt modelId="{04F83DCC-F9A9-4109-A9C2-4141681C1A10}" type="pres">
      <dgm:prSet presAssocID="{A3D4DA24-AC25-43EB-8DBD-B23DDDA5CF9A}" presName="sibTrans" presStyleLbl="sibTrans2D1" presStyleIdx="1" presStyleCnt="3"/>
      <dgm:spPr/>
    </dgm:pt>
    <dgm:pt modelId="{C4846CE9-CEF0-4895-AD64-63BB708FC9C6}" type="pres">
      <dgm:prSet presAssocID="{A3D4DA24-AC25-43EB-8DBD-B23DDDA5CF9A}" presName="spacerR" presStyleCnt="0"/>
      <dgm:spPr/>
    </dgm:pt>
    <dgm:pt modelId="{C7E608BB-BB6E-4F7B-AE45-4D067DEC6167}" type="pres">
      <dgm:prSet presAssocID="{9535D3C3-7A94-4CC0-97FA-72BE91DB6BD1}" presName="node" presStyleLbl="node1" presStyleIdx="2" presStyleCnt="4">
        <dgm:presLayoutVars>
          <dgm:bulletEnabled val="1"/>
        </dgm:presLayoutVars>
      </dgm:prSet>
      <dgm:spPr/>
    </dgm:pt>
    <dgm:pt modelId="{77F1AF3B-E54E-4CD3-A38B-027CA005D37F}" type="pres">
      <dgm:prSet presAssocID="{E29167B4-A1A5-414D-A04D-31A50B079F71}" presName="spacerL" presStyleCnt="0"/>
      <dgm:spPr/>
    </dgm:pt>
    <dgm:pt modelId="{F3F79147-42A1-4F71-AEFF-8D0BF3542FE1}" type="pres">
      <dgm:prSet presAssocID="{E29167B4-A1A5-414D-A04D-31A50B079F71}" presName="sibTrans" presStyleLbl="sibTrans2D1" presStyleIdx="2" presStyleCnt="3"/>
      <dgm:spPr/>
    </dgm:pt>
    <dgm:pt modelId="{2EA69E08-01D5-4860-BF94-145F578486FD}" type="pres">
      <dgm:prSet presAssocID="{E29167B4-A1A5-414D-A04D-31A50B079F71}" presName="spacerR" presStyleCnt="0"/>
      <dgm:spPr/>
    </dgm:pt>
    <dgm:pt modelId="{AA870D37-25F3-4BCC-A455-1639558F8D41}" type="pres">
      <dgm:prSet presAssocID="{C2A60722-4DA0-48DA-A60D-13F18515EA51}" presName="node" presStyleLbl="node1" presStyleIdx="3" presStyleCnt="4">
        <dgm:presLayoutVars>
          <dgm:bulletEnabled val="1"/>
        </dgm:presLayoutVars>
      </dgm:prSet>
      <dgm:spPr/>
    </dgm:pt>
  </dgm:ptLst>
  <dgm:cxnLst>
    <dgm:cxn modelId="{EAE86523-2EFC-40A1-87CB-11FBD0F34542}" srcId="{595346CE-C026-42E1-A93C-64C81097F588}" destId="{C2A60722-4DA0-48DA-A60D-13F18515EA51}" srcOrd="3" destOrd="0" parTransId="{54583951-F3ED-45AE-ABA9-49B3D3995DB8}" sibTransId="{C13A9F14-43BF-4B5D-B99A-1C173A33671C}"/>
    <dgm:cxn modelId="{7EFE8826-408C-461A-BCC5-EB1E04B3D035}" type="presOf" srcId="{9535D3C3-7A94-4CC0-97FA-72BE91DB6BD1}" destId="{C7E608BB-BB6E-4F7B-AE45-4D067DEC6167}" srcOrd="0" destOrd="0" presId="urn:microsoft.com/office/officeart/2005/8/layout/equation1"/>
    <dgm:cxn modelId="{A9ED332A-C7BD-4E4A-AEDB-C62B3F9286C8}" srcId="{595346CE-C026-42E1-A93C-64C81097F588}" destId="{FD1DD523-6500-4579-863F-BEAA555636B7}" srcOrd="0" destOrd="0" parTransId="{D15135E0-5616-48B8-A247-EFC5402DEC02}" sibTransId="{F79CA134-1F31-4A59-8D6B-F03754A597FA}"/>
    <dgm:cxn modelId="{43E81033-47AB-4EF8-BE38-18B2E5337D51}" type="presOf" srcId="{F79CA134-1F31-4A59-8D6B-F03754A597FA}" destId="{E7C7427B-3A4D-447B-BB5A-10EC02D695F5}" srcOrd="0" destOrd="0" presId="urn:microsoft.com/office/officeart/2005/8/layout/equation1"/>
    <dgm:cxn modelId="{008573AC-276E-4951-93B7-B61DECD84D48}" type="presOf" srcId="{595346CE-C026-42E1-A93C-64C81097F588}" destId="{D9439F44-8FAF-4FD2-8970-16F2D6692673}" srcOrd="0" destOrd="0" presId="urn:microsoft.com/office/officeart/2005/8/layout/equation1"/>
    <dgm:cxn modelId="{7399CDAD-3078-4DEE-9A8E-C49C84D57079}" type="presOf" srcId="{A3D4DA24-AC25-43EB-8DBD-B23DDDA5CF9A}" destId="{04F83DCC-F9A9-4109-A9C2-4141681C1A10}" srcOrd="0" destOrd="0" presId="urn:microsoft.com/office/officeart/2005/8/layout/equation1"/>
    <dgm:cxn modelId="{E57989B9-F7C5-450C-957A-0447D7B4E9F1}" srcId="{595346CE-C026-42E1-A93C-64C81097F588}" destId="{9535D3C3-7A94-4CC0-97FA-72BE91DB6BD1}" srcOrd="2" destOrd="0" parTransId="{8B454DB5-0729-47A9-BAE1-21A2A29A4E37}" sibTransId="{E29167B4-A1A5-414D-A04D-31A50B079F71}"/>
    <dgm:cxn modelId="{168356CF-3D2E-4A41-BE33-53DAFACB0D7D}" type="presOf" srcId="{C2A60722-4DA0-48DA-A60D-13F18515EA51}" destId="{AA870D37-25F3-4BCC-A455-1639558F8D41}" srcOrd="0" destOrd="0" presId="urn:microsoft.com/office/officeart/2005/8/layout/equation1"/>
    <dgm:cxn modelId="{EC6A32D1-B980-4A5D-AED6-52BDCDFF5039}" type="presOf" srcId="{384A9484-7AD7-4554-A59F-3376DC0E3E6D}" destId="{DAF1B101-3D6D-49C9-B896-96A56253F6C3}" srcOrd="0" destOrd="0" presId="urn:microsoft.com/office/officeart/2005/8/layout/equation1"/>
    <dgm:cxn modelId="{2A7D46E3-6C16-47C6-BC6E-D1DB27658AB9}" type="presOf" srcId="{E29167B4-A1A5-414D-A04D-31A50B079F71}" destId="{F3F79147-42A1-4F71-AEFF-8D0BF3542FE1}" srcOrd="0" destOrd="0" presId="urn:microsoft.com/office/officeart/2005/8/layout/equation1"/>
    <dgm:cxn modelId="{5C90D1E4-540C-4D5B-8540-43E75CF9AB48}" srcId="{595346CE-C026-42E1-A93C-64C81097F588}" destId="{384A9484-7AD7-4554-A59F-3376DC0E3E6D}" srcOrd="1" destOrd="0" parTransId="{F2C3F7C2-5168-42E5-8255-2611F44D0CBE}" sibTransId="{A3D4DA24-AC25-43EB-8DBD-B23DDDA5CF9A}"/>
    <dgm:cxn modelId="{AB32EBFE-7A9E-4947-9515-C371B73EF29A}" type="presOf" srcId="{FD1DD523-6500-4579-863F-BEAA555636B7}" destId="{81D0F691-B4F3-4438-9553-D7057107003D}" srcOrd="0" destOrd="0" presId="urn:microsoft.com/office/officeart/2005/8/layout/equation1"/>
    <dgm:cxn modelId="{546003A5-D0B1-40C8-8C54-7389E1328C99}" type="presParOf" srcId="{D9439F44-8FAF-4FD2-8970-16F2D6692673}" destId="{81D0F691-B4F3-4438-9553-D7057107003D}" srcOrd="0" destOrd="0" presId="urn:microsoft.com/office/officeart/2005/8/layout/equation1"/>
    <dgm:cxn modelId="{3008ACAB-BA8D-4747-B6EA-16793BABF6BE}" type="presParOf" srcId="{D9439F44-8FAF-4FD2-8970-16F2D6692673}" destId="{272E668D-E652-43D7-88BB-580B1F614EC5}" srcOrd="1" destOrd="0" presId="urn:microsoft.com/office/officeart/2005/8/layout/equation1"/>
    <dgm:cxn modelId="{0D1F98BA-ECA2-4CC1-AC3E-6BF378CF4779}" type="presParOf" srcId="{D9439F44-8FAF-4FD2-8970-16F2D6692673}" destId="{E7C7427B-3A4D-447B-BB5A-10EC02D695F5}" srcOrd="2" destOrd="0" presId="urn:microsoft.com/office/officeart/2005/8/layout/equation1"/>
    <dgm:cxn modelId="{6321B667-4989-4E05-BBAB-64B5FF424951}" type="presParOf" srcId="{D9439F44-8FAF-4FD2-8970-16F2D6692673}" destId="{5586F9A0-2821-46B9-9DC1-E445CFAF04E9}" srcOrd="3" destOrd="0" presId="urn:microsoft.com/office/officeart/2005/8/layout/equation1"/>
    <dgm:cxn modelId="{13C95C9F-8400-47E2-8657-ECCDE759EC3E}" type="presParOf" srcId="{D9439F44-8FAF-4FD2-8970-16F2D6692673}" destId="{DAF1B101-3D6D-49C9-B896-96A56253F6C3}" srcOrd="4" destOrd="0" presId="urn:microsoft.com/office/officeart/2005/8/layout/equation1"/>
    <dgm:cxn modelId="{80A929B6-07AC-4036-B299-8C98FABC32D7}" type="presParOf" srcId="{D9439F44-8FAF-4FD2-8970-16F2D6692673}" destId="{3E8BF404-37B5-4B1A-A8E2-B144A71B2A83}" srcOrd="5" destOrd="0" presId="urn:microsoft.com/office/officeart/2005/8/layout/equation1"/>
    <dgm:cxn modelId="{37C3104B-293D-42A9-A5BC-6EC275AB9C19}" type="presParOf" srcId="{D9439F44-8FAF-4FD2-8970-16F2D6692673}" destId="{04F83DCC-F9A9-4109-A9C2-4141681C1A10}" srcOrd="6" destOrd="0" presId="urn:microsoft.com/office/officeart/2005/8/layout/equation1"/>
    <dgm:cxn modelId="{230C93FB-EDD0-40BC-B8B5-2BAE3D34793A}" type="presParOf" srcId="{D9439F44-8FAF-4FD2-8970-16F2D6692673}" destId="{C4846CE9-CEF0-4895-AD64-63BB708FC9C6}" srcOrd="7" destOrd="0" presId="urn:microsoft.com/office/officeart/2005/8/layout/equation1"/>
    <dgm:cxn modelId="{530745C2-8DCA-4E2D-876B-2688AAA434AD}" type="presParOf" srcId="{D9439F44-8FAF-4FD2-8970-16F2D6692673}" destId="{C7E608BB-BB6E-4F7B-AE45-4D067DEC6167}" srcOrd="8" destOrd="0" presId="urn:microsoft.com/office/officeart/2005/8/layout/equation1"/>
    <dgm:cxn modelId="{0D4DA980-CC72-4435-8ED4-CA76B4C00446}" type="presParOf" srcId="{D9439F44-8FAF-4FD2-8970-16F2D6692673}" destId="{77F1AF3B-E54E-4CD3-A38B-027CA005D37F}" srcOrd="9" destOrd="0" presId="urn:microsoft.com/office/officeart/2005/8/layout/equation1"/>
    <dgm:cxn modelId="{F8EE0C02-0BFF-4619-89DA-B6DBB97A8618}" type="presParOf" srcId="{D9439F44-8FAF-4FD2-8970-16F2D6692673}" destId="{F3F79147-42A1-4F71-AEFF-8D0BF3542FE1}" srcOrd="10" destOrd="0" presId="urn:microsoft.com/office/officeart/2005/8/layout/equation1"/>
    <dgm:cxn modelId="{4B12A9E5-6C8E-404B-8991-17E6F1172FDF}" type="presParOf" srcId="{D9439F44-8FAF-4FD2-8970-16F2D6692673}" destId="{2EA69E08-01D5-4860-BF94-145F578486FD}" srcOrd="11" destOrd="0" presId="urn:microsoft.com/office/officeart/2005/8/layout/equation1"/>
    <dgm:cxn modelId="{11DBAAA1-86B2-49DB-BAD4-D0D477D904AB}" type="presParOf" srcId="{D9439F44-8FAF-4FD2-8970-16F2D6692673}" destId="{AA870D37-25F3-4BCC-A455-1639558F8D41}"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7318D-EE17-4355-91C6-CAE3CF397BC3}">
      <dsp:nvSpPr>
        <dsp:cNvPr id="0" name=""/>
        <dsp:cNvSpPr/>
      </dsp:nvSpPr>
      <dsp:spPr>
        <a:xfrm>
          <a:off x="855468" y="0"/>
          <a:ext cx="3079499" cy="3079499"/>
        </a:xfrm>
        <a:prstGeom prst="ellipse">
          <a:avLst/>
        </a:prstGeom>
        <a:solidFill>
          <a:srgbClr val="FFC000">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en-GB" sz="3900" kern="1200"/>
            <a:t>	</a:t>
          </a:r>
        </a:p>
      </dsp:txBody>
      <dsp:txXfrm>
        <a:off x="1285488" y="363139"/>
        <a:ext cx="1775567" cy="2353221"/>
      </dsp:txXfrm>
    </dsp:sp>
    <dsp:sp modelId="{4CE5AA6F-18D6-44B6-9518-7125C3080C21}">
      <dsp:nvSpPr>
        <dsp:cNvPr id="0" name=""/>
        <dsp:cNvSpPr/>
      </dsp:nvSpPr>
      <dsp:spPr>
        <a:xfrm>
          <a:off x="2768517" y="8052"/>
          <a:ext cx="3079499" cy="3079499"/>
        </a:xfrm>
        <a:prstGeom prst="ellipse">
          <a:avLst/>
        </a:prstGeom>
        <a:solidFill>
          <a:srgbClr val="19A5C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r" defTabSz="914400" eaLnBrk="1" fontAlgn="auto" latinLnBrk="0" hangingPunct="1">
            <a:lnSpc>
              <a:spcPct val="100000"/>
            </a:lnSpc>
            <a:spcBef>
              <a:spcPct val="0"/>
            </a:spcBef>
            <a:spcAft>
              <a:spcPts val="0"/>
            </a:spcAft>
            <a:buClrTx/>
            <a:buSzTx/>
            <a:buFontTx/>
            <a:buNone/>
            <a:tabLst/>
            <a:defRPr/>
          </a:pPr>
          <a:r>
            <a:rPr lang="en-GB" sz="3900" kern="1200" dirty="0"/>
            <a:t>                            </a:t>
          </a:r>
        </a:p>
        <a:p>
          <a:pPr lvl="0" algn="ctr" defTabSz="1511300">
            <a:lnSpc>
              <a:spcPct val="90000"/>
            </a:lnSpc>
            <a:spcBef>
              <a:spcPct val="0"/>
            </a:spcBef>
            <a:spcAft>
              <a:spcPct val="35000"/>
            </a:spcAft>
            <a:buNone/>
          </a:pPr>
          <a:r>
            <a:rPr lang="en-GB" sz="3900" kern="1200" dirty="0"/>
            <a:t>    </a:t>
          </a:r>
        </a:p>
      </dsp:txBody>
      <dsp:txXfrm>
        <a:off x="3642429" y="371191"/>
        <a:ext cx="1775567" cy="2353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6CA79-172C-4EB9-B170-F7063CE0A0AF}">
      <dsp:nvSpPr>
        <dsp:cNvPr id="0" name=""/>
        <dsp:cNvSpPr/>
      </dsp:nvSpPr>
      <dsp:spPr>
        <a:xfrm>
          <a:off x="-5184245" y="-845328"/>
          <a:ext cx="6573959" cy="6573959"/>
        </a:xfrm>
        <a:prstGeom prst="blockArc">
          <a:avLst>
            <a:gd name="adj1" fmla="val 18900000"/>
            <a:gd name="adj2" fmla="val 2700000"/>
            <a:gd name="adj3" fmla="val 32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B9DEB8-5681-4140-B254-4EE2A918B624}">
      <dsp:nvSpPr>
        <dsp:cNvPr id="0" name=""/>
        <dsp:cNvSpPr/>
      </dsp:nvSpPr>
      <dsp:spPr>
        <a:xfrm>
          <a:off x="1365593" y="221994"/>
          <a:ext cx="8957893" cy="4437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262" tIns="50800" rIns="50800" bIns="50800" numCol="1" spcCol="1270" anchor="ctr" anchorCtr="0">
          <a:noAutofit/>
        </a:bodyPr>
        <a:lstStyle/>
        <a:p>
          <a:pPr marL="0" lvl="0" indent="0" algn="l" defTabSz="889000">
            <a:lnSpc>
              <a:spcPct val="90000"/>
            </a:lnSpc>
            <a:spcBef>
              <a:spcPct val="0"/>
            </a:spcBef>
            <a:spcAft>
              <a:spcPct val="35000"/>
            </a:spcAft>
            <a:buNone/>
          </a:pPr>
          <a:r>
            <a:rPr lang="en-GB" sz="2000" b="0" kern="1200" dirty="0">
              <a:latin typeface="+mn-lt"/>
            </a:rPr>
            <a:t>68% reduction in missed outpatient appointments (DNAs similar to gen pop) </a:t>
          </a:r>
        </a:p>
      </dsp:txBody>
      <dsp:txXfrm>
        <a:off x="1365593" y="221994"/>
        <a:ext cx="8957893" cy="443794"/>
      </dsp:txXfrm>
    </dsp:sp>
    <dsp:sp modelId="{3D849B96-30B6-418B-9259-691FC7CBAEE9}">
      <dsp:nvSpPr>
        <dsp:cNvPr id="0" name=""/>
        <dsp:cNvSpPr/>
      </dsp:nvSpPr>
      <dsp:spPr>
        <a:xfrm>
          <a:off x="399292" y="166520"/>
          <a:ext cx="554743" cy="5547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39BE6B-C520-4267-BC7C-DA20F56EB837}">
      <dsp:nvSpPr>
        <dsp:cNvPr id="0" name=""/>
        <dsp:cNvSpPr/>
      </dsp:nvSpPr>
      <dsp:spPr>
        <a:xfrm>
          <a:off x="1725999" y="820767"/>
          <a:ext cx="8597454" cy="4437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262" tIns="50800" rIns="50800" bIns="50800" numCol="1" spcCol="1270" anchor="ctr" anchorCtr="0">
          <a:noAutofit/>
        </a:bodyPr>
        <a:lstStyle/>
        <a:p>
          <a:pPr marL="0" lvl="0" indent="0" algn="l" defTabSz="889000">
            <a:lnSpc>
              <a:spcPct val="90000"/>
            </a:lnSpc>
            <a:spcBef>
              <a:spcPct val="0"/>
            </a:spcBef>
            <a:spcAft>
              <a:spcPct val="35000"/>
            </a:spcAft>
            <a:buNone/>
          </a:pPr>
          <a:r>
            <a:rPr lang="en-GB" sz="2000" b="0" kern="1200" dirty="0">
              <a:latin typeface="+mn-lt"/>
            </a:rPr>
            <a:t>Up to £60,000 reduction in DNA costs in 12 months for one trust.</a:t>
          </a:r>
        </a:p>
      </dsp:txBody>
      <dsp:txXfrm>
        <a:off x="1725999" y="820767"/>
        <a:ext cx="8597454" cy="443794"/>
      </dsp:txXfrm>
    </dsp:sp>
    <dsp:sp modelId="{E08EBAE5-E8DC-4471-B3D8-EDD2BDAC2587}">
      <dsp:nvSpPr>
        <dsp:cNvPr id="0" name=""/>
        <dsp:cNvSpPr/>
      </dsp:nvSpPr>
      <dsp:spPr>
        <a:xfrm>
          <a:off x="801188" y="832603"/>
          <a:ext cx="554743" cy="5547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254533-A3BA-4C5C-95BE-8C6D90B8F1D8}">
      <dsp:nvSpPr>
        <dsp:cNvPr id="0" name=""/>
        <dsp:cNvSpPr/>
      </dsp:nvSpPr>
      <dsp:spPr>
        <a:xfrm>
          <a:off x="1987735" y="1415902"/>
          <a:ext cx="8335742" cy="7193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262" tIns="50800" rIns="50800" bIns="50800" numCol="1" spcCol="1270" anchor="ctr" anchorCtr="0">
          <a:noAutofit/>
        </a:bodyPr>
        <a:lstStyle/>
        <a:p>
          <a:pPr marL="0" lvl="0" indent="0" algn="l" defTabSz="889000">
            <a:lnSpc>
              <a:spcPct val="90000"/>
            </a:lnSpc>
            <a:spcBef>
              <a:spcPct val="0"/>
            </a:spcBef>
            <a:spcAft>
              <a:spcPct val="35000"/>
            </a:spcAft>
            <a:buNone/>
          </a:pPr>
          <a:r>
            <a:rPr lang="en-GB" sz="2000" b="0" kern="1200" dirty="0">
              <a:latin typeface="+mn-lt"/>
            </a:rPr>
            <a:t>42% reduction in reliance on unplanned secondary care in 30 days following support</a:t>
          </a:r>
        </a:p>
      </dsp:txBody>
      <dsp:txXfrm>
        <a:off x="1987735" y="1415902"/>
        <a:ext cx="8335742" cy="719333"/>
      </dsp:txXfrm>
    </dsp:sp>
    <dsp:sp modelId="{1FE4199A-F2F0-414E-8218-5E9DD66D4675}">
      <dsp:nvSpPr>
        <dsp:cNvPr id="0" name=""/>
        <dsp:cNvSpPr/>
      </dsp:nvSpPr>
      <dsp:spPr>
        <a:xfrm>
          <a:off x="1021425" y="1498197"/>
          <a:ext cx="554743" cy="5547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DBF96A-70C8-4B02-B757-3466A86FF54C}">
      <dsp:nvSpPr>
        <dsp:cNvPr id="0" name=""/>
        <dsp:cNvSpPr/>
      </dsp:nvSpPr>
      <dsp:spPr>
        <a:xfrm>
          <a:off x="2058082" y="2219754"/>
          <a:ext cx="8265368" cy="4437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262" tIns="50800" rIns="50800" bIns="50800" numCol="1" spcCol="1270" anchor="ctr" anchorCtr="0">
          <a:noAutofit/>
        </a:bodyPr>
        <a:lstStyle/>
        <a:p>
          <a:pPr marL="0" lvl="0" indent="0" algn="l" defTabSz="889000">
            <a:lnSpc>
              <a:spcPct val="90000"/>
            </a:lnSpc>
            <a:spcBef>
              <a:spcPct val="0"/>
            </a:spcBef>
            <a:spcAft>
              <a:spcPct val="35000"/>
            </a:spcAft>
            <a:buNone/>
          </a:pPr>
          <a:r>
            <a:rPr lang="en-GB" sz="2000" b="0" kern="1200" dirty="0">
              <a:latin typeface="+mn-lt"/>
            </a:rPr>
            <a:t>£870 reduction in costs per client over 6 months after HHPA input</a:t>
          </a:r>
        </a:p>
      </dsp:txBody>
      <dsp:txXfrm>
        <a:off x="2058082" y="2219754"/>
        <a:ext cx="8265368" cy="443794"/>
      </dsp:txXfrm>
    </dsp:sp>
    <dsp:sp modelId="{F387F1B9-D915-4991-B014-310C68946CF9}">
      <dsp:nvSpPr>
        <dsp:cNvPr id="0" name=""/>
        <dsp:cNvSpPr/>
      </dsp:nvSpPr>
      <dsp:spPr>
        <a:xfrm>
          <a:off x="1091744" y="2164279"/>
          <a:ext cx="554743" cy="5547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85B3A4-BF86-49A3-B8E7-A913AEBA17A8}">
      <dsp:nvSpPr>
        <dsp:cNvPr id="0" name=""/>
        <dsp:cNvSpPr/>
      </dsp:nvSpPr>
      <dsp:spPr>
        <a:xfrm>
          <a:off x="1987735" y="2885836"/>
          <a:ext cx="8335742" cy="4437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262" tIns="50800" rIns="50800" bIns="50800" numCol="1" spcCol="1270" anchor="ctr" anchorCtr="0">
          <a:noAutofit/>
        </a:bodyPr>
        <a:lstStyle/>
        <a:p>
          <a:pPr marL="0" lvl="0" indent="0" algn="l" defTabSz="889000">
            <a:lnSpc>
              <a:spcPct val="90000"/>
            </a:lnSpc>
            <a:spcBef>
              <a:spcPct val="0"/>
            </a:spcBef>
            <a:spcAft>
              <a:spcPct val="35000"/>
            </a:spcAft>
            <a:buNone/>
          </a:pPr>
          <a:r>
            <a:rPr lang="en-GB" sz="2000" b="0" kern="1200" dirty="0">
              <a:latin typeface="+mn-lt"/>
            </a:rPr>
            <a:t>For every £1 spent on HHPA see a £2.43 return on unplanned care </a:t>
          </a:r>
        </a:p>
      </dsp:txBody>
      <dsp:txXfrm>
        <a:off x="1987735" y="2885836"/>
        <a:ext cx="8335742" cy="443794"/>
      </dsp:txXfrm>
    </dsp:sp>
    <dsp:sp modelId="{A905DA96-BF70-40BA-B7CF-14C5DBD1CE41}">
      <dsp:nvSpPr>
        <dsp:cNvPr id="0" name=""/>
        <dsp:cNvSpPr/>
      </dsp:nvSpPr>
      <dsp:spPr>
        <a:xfrm>
          <a:off x="1021425" y="2830362"/>
          <a:ext cx="554743" cy="5547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3F73B0-ABA5-40DA-A009-ABD654ECDD6D}">
      <dsp:nvSpPr>
        <dsp:cNvPr id="0" name=""/>
        <dsp:cNvSpPr/>
      </dsp:nvSpPr>
      <dsp:spPr>
        <a:xfrm>
          <a:off x="2185141" y="3491736"/>
          <a:ext cx="8159967" cy="67105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262" tIns="50800" rIns="50800" bIns="50800" numCol="1" spcCol="1270" anchor="ctr" anchorCtr="0">
          <a:noAutofit/>
        </a:bodyPr>
        <a:lstStyle/>
        <a:p>
          <a:pPr marL="0" lvl="0" indent="0" algn="l" defTabSz="889000">
            <a:lnSpc>
              <a:spcPct val="90000"/>
            </a:lnSpc>
            <a:spcBef>
              <a:spcPct val="0"/>
            </a:spcBef>
            <a:spcAft>
              <a:spcPct val="35000"/>
            </a:spcAft>
            <a:buNone/>
          </a:pPr>
          <a:r>
            <a:rPr lang="en-GB" sz="2000" b="0" kern="1200" dirty="0">
              <a:latin typeface="+mn-lt"/>
            </a:rPr>
            <a:t>Peer advocates transition to employment saving a possible £24,000 per advocate per year</a:t>
          </a:r>
        </a:p>
      </dsp:txBody>
      <dsp:txXfrm>
        <a:off x="2185141" y="3491736"/>
        <a:ext cx="8159967" cy="671052"/>
      </dsp:txXfrm>
    </dsp:sp>
    <dsp:sp modelId="{F29F5216-5B64-4CBC-A8D8-BC8657CB2F63}">
      <dsp:nvSpPr>
        <dsp:cNvPr id="0" name=""/>
        <dsp:cNvSpPr/>
      </dsp:nvSpPr>
      <dsp:spPr>
        <a:xfrm>
          <a:off x="801188" y="3495956"/>
          <a:ext cx="554743" cy="5547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14E30C-7E4E-43A5-A572-ADE211CB2118}">
      <dsp:nvSpPr>
        <dsp:cNvPr id="0" name=""/>
        <dsp:cNvSpPr/>
      </dsp:nvSpPr>
      <dsp:spPr>
        <a:xfrm>
          <a:off x="1555668" y="4338398"/>
          <a:ext cx="8789420" cy="41830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262" tIns="30480" rIns="30480" bIns="30480" numCol="1" spcCol="1270" anchor="ctr" anchorCtr="0">
          <a:noAutofit/>
        </a:bodyPr>
        <a:lstStyle/>
        <a:p>
          <a:pPr marL="0" lvl="0" indent="0" algn="l" defTabSz="533400">
            <a:lnSpc>
              <a:spcPct val="100000"/>
            </a:lnSpc>
            <a:spcBef>
              <a:spcPct val="0"/>
            </a:spcBef>
            <a:spcAft>
              <a:spcPts val="0"/>
            </a:spcAft>
            <a:buNone/>
          </a:pPr>
          <a:r>
            <a:rPr lang="en-GB" sz="1200" kern="1200" dirty="0">
              <a:solidFill>
                <a:srgbClr val="0000EE"/>
              </a:solidFill>
            </a:rPr>
            <a:t> </a:t>
          </a:r>
          <a:r>
            <a:rPr lang="en-GB" sz="1200" kern="1200" dirty="0">
              <a:solidFill>
                <a:srgbClr val="0000EE"/>
              </a:solidFill>
              <a:hlinkClick xmlns:r="http://schemas.openxmlformats.org/officeDocument/2006/relationships" r:id="rId1">
                <a:extLst>
                  <a:ext uri="{A12FA001-AC4F-418D-AE19-62706E023703}">
                    <ahyp:hlinkClr xmlns:ahyp="http://schemas.microsoft.com/office/drawing/2018/hyperlinkcolor" val="tx"/>
                  </a:ext>
                </a:extLst>
              </a:hlinkClick>
            </a:rPr>
            <a:t>https://groundswell.org.uk/wp-content/uploads/2018/10/Groundswell-Saving-Lives-Saving-Money-Full-Report-Web-2016.pdf</a:t>
          </a:r>
          <a:endParaRPr lang="en-GB" sz="1200" kern="1200" dirty="0">
            <a:solidFill>
              <a:srgbClr val="0000EE"/>
            </a:solidFill>
          </a:endParaRPr>
        </a:p>
        <a:p>
          <a:pPr marL="0" lvl="0" indent="0" algn="l" defTabSz="533400">
            <a:lnSpc>
              <a:spcPct val="90000"/>
            </a:lnSpc>
            <a:spcBef>
              <a:spcPct val="0"/>
            </a:spcBef>
            <a:spcAft>
              <a:spcPct val="35000"/>
            </a:spcAft>
            <a:buNone/>
          </a:pPr>
          <a:endParaRPr lang="en-GB" sz="1000" kern="1200" dirty="0"/>
        </a:p>
      </dsp:txBody>
      <dsp:txXfrm>
        <a:off x="1555668" y="4338398"/>
        <a:ext cx="8789420" cy="418303"/>
      </dsp:txXfrm>
    </dsp:sp>
    <dsp:sp modelId="{55F7E3C7-7BA0-4C37-BD3A-27F64B30A336}">
      <dsp:nvSpPr>
        <dsp:cNvPr id="0" name=""/>
        <dsp:cNvSpPr/>
      </dsp:nvSpPr>
      <dsp:spPr>
        <a:xfrm>
          <a:off x="399292" y="4162039"/>
          <a:ext cx="554743" cy="5547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5675B-9EA6-4834-BE6D-B0430060B99B}">
      <dsp:nvSpPr>
        <dsp:cNvPr id="0" name=""/>
        <dsp:cNvSpPr/>
      </dsp:nvSpPr>
      <dsp:spPr>
        <a:xfrm>
          <a:off x="115" y="579476"/>
          <a:ext cx="1434749" cy="1434749"/>
        </a:xfrm>
        <a:prstGeom prst="ellipse">
          <a:avLst/>
        </a:prstGeom>
        <a:solidFill>
          <a:srgbClr val="25A4C6"/>
        </a:solidFill>
        <a:ln w="12700" cap="flat" cmpd="sng" algn="ctr">
          <a:solidFill>
            <a:srgbClr val="25A4C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t>Peer led research</a:t>
          </a:r>
        </a:p>
      </dsp:txBody>
      <dsp:txXfrm>
        <a:off x="210229" y="789590"/>
        <a:ext cx="1014521" cy="1014521"/>
      </dsp:txXfrm>
    </dsp:sp>
    <dsp:sp modelId="{E3097BBA-FC01-46C4-8571-CFEA6D995434}">
      <dsp:nvSpPr>
        <dsp:cNvPr id="0" name=""/>
        <dsp:cNvSpPr/>
      </dsp:nvSpPr>
      <dsp:spPr>
        <a:xfrm>
          <a:off x="1551365" y="880774"/>
          <a:ext cx="832154" cy="832154"/>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1" kern="1200"/>
        </a:p>
      </dsp:txBody>
      <dsp:txXfrm>
        <a:off x="1661667" y="1198990"/>
        <a:ext cx="611550" cy="195722"/>
      </dsp:txXfrm>
    </dsp:sp>
    <dsp:sp modelId="{8BA79772-B3AA-4A7A-AA20-3F6969234A8B}">
      <dsp:nvSpPr>
        <dsp:cNvPr id="0" name=""/>
        <dsp:cNvSpPr/>
      </dsp:nvSpPr>
      <dsp:spPr>
        <a:xfrm>
          <a:off x="2500022" y="579476"/>
          <a:ext cx="1434749" cy="1434749"/>
        </a:xfrm>
        <a:prstGeom prst="ellipse">
          <a:avLst/>
        </a:prstGeom>
        <a:solidFill>
          <a:srgbClr val="333132"/>
        </a:solidFill>
        <a:ln w="12700" cap="flat" cmpd="sng" algn="ctr">
          <a:solidFill>
            <a:srgbClr val="E6E7E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t>Homeless Health Peer Advocacy</a:t>
          </a:r>
        </a:p>
      </dsp:txBody>
      <dsp:txXfrm>
        <a:off x="2710136" y="789590"/>
        <a:ext cx="1014521" cy="1014521"/>
      </dsp:txXfrm>
    </dsp:sp>
    <dsp:sp modelId="{B4627DF8-5F83-43B1-B029-C218D14B5143}">
      <dsp:nvSpPr>
        <dsp:cNvPr id="0" name=""/>
        <dsp:cNvSpPr/>
      </dsp:nvSpPr>
      <dsp:spPr>
        <a:xfrm>
          <a:off x="4051272" y="880774"/>
          <a:ext cx="832154" cy="832154"/>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1" kern="1200"/>
        </a:p>
      </dsp:txBody>
      <dsp:txXfrm>
        <a:off x="4161574" y="1198990"/>
        <a:ext cx="611550" cy="195722"/>
      </dsp:txXfrm>
    </dsp:sp>
    <dsp:sp modelId="{77F27488-EF8A-4BFC-9B0D-ACF127F1A461}">
      <dsp:nvSpPr>
        <dsp:cNvPr id="0" name=""/>
        <dsp:cNvSpPr/>
      </dsp:nvSpPr>
      <dsp:spPr>
        <a:xfrm>
          <a:off x="4999928" y="579476"/>
          <a:ext cx="1602772" cy="1434749"/>
        </a:xfrm>
        <a:prstGeom prst="ellipse">
          <a:avLst/>
        </a:prstGeom>
        <a:solidFill>
          <a:srgbClr val="A2A3A3"/>
        </a:solidFill>
        <a:ln w="12700" cap="flat" cmpd="sng" algn="ctr">
          <a:solidFill>
            <a:srgbClr val="C3E0E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t>Peer led campaigns</a:t>
          </a:r>
        </a:p>
      </dsp:txBody>
      <dsp:txXfrm>
        <a:off x="5234649" y="789590"/>
        <a:ext cx="1133330" cy="1014521"/>
      </dsp:txXfrm>
    </dsp:sp>
    <dsp:sp modelId="{7C139B8C-FD82-45C7-BF82-42544B1B4E86}">
      <dsp:nvSpPr>
        <dsp:cNvPr id="0" name=""/>
        <dsp:cNvSpPr/>
      </dsp:nvSpPr>
      <dsp:spPr>
        <a:xfrm>
          <a:off x="6719202" y="880774"/>
          <a:ext cx="832154" cy="832154"/>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p>
      </dsp:txBody>
      <dsp:txXfrm>
        <a:off x="6829504" y="1198990"/>
        <a:ext cx="611550" cy="195722"/>
      </dsp:txXfrm>
    </dsp:sp>
    <dsp:sp modelId="{2F1F181F-7EA2-4728-B128-391BC75BD5E3}">
      <dsp:nvSpPr>
        <dsp:cNvPr id="0" name=""/>
        <dsp:cNvSpPr/>
      </dsp:nvSpPr>
      <dsp:spPr>
        <a:xfrm>
          <a:off x="7667858" y="579476"/>
          <a:ext cx="1434749" cy="1434749"/>
        </a:xfrm>
        <a:prstGeom prst="ellipse">
          <a:avLst/>
        </a:prstGeom>
        <a:solidFill>
          <a:srgbClr val="25A4C6"/>
        </a:solidFill>
        <a:ln w="12700" cap="flat" cmpd="sng" algn="ctr">
          <a:solidFill>
            <a:srgbClr val="A2A3A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a:t>#HealthNow Alliances</a:t>
          </a:r>
        </a:p>
      </dsp:txBody>
      <dsp:txXfrm>
        <a:off x="7877972" y="789590"/>
        <a:ext cx="1014521" cy="1014521"/>
      </dsp:txXfrm>
    </dsp:sp>
    <dsp:sp modelId="{82C40A96-68E7-4256-B46E-7F0362276F65}">
      <dsp:nvSpPr>
        <dsp:cNvPr id="0" name=""/>
        <dsp:cNvSpPr/>
      </dsp:nvSpPr>
      <dsp:spPr>
        <a:xfrm>
          <a:off x="9219109" y="880774"/>
          <a:ext cx="832154" cy="832154"/>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1" kern="1200"/>
        </a:p>
      </dsp:txBody>
      <dsp:txXfrm>
        <a:off x="9329411" y="1052198"/>
        <a:ext cx="611550" cy="489306"/>
      </dsp:txXfrm>
    </dsp:sp>
    <dsp:sp modelId="{7567552F-C24F-47D7-864A-4554903624B7}">
      <dsp:nvSpPr>
        <dsp:cNvPr id="0" name=""/>
        <dsp:cNvSpPr/>
      </dsp:nvSpPr>
      <dsp:spPr>
        <a:xfrm>
          <a:off x="10167765" y="579476"/>
          <a:ext cx="1434749" cy="1434749"/>
        </a:xfrm>
        <a:prstGeom prst="ellipse">
          <a:avLst/>
        </a:prstGeom>
        <a:solidFill>
          <a:srgbClr val="F9B843"/>
        </a:solidFill>
        <a:ln w="12700" cap="flat" cmpd="sng" algn="ctr">
          <a:solidFill>
            <a:srgbClr val="F9B84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t>Health equality</a:t>
          </a:r>
        </a:p>
      </dsp:txBody>
      <dsp:txXfrm>
        <a:off x="10377879" y="789590"/>
        <a:ext cx="1014521" cy="10145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0F691-B4F3-4438-9553-D7057107003D}">
      <dsp:nvSpPr>
        <dsp:cNvPr id="0" name=""/>
        <dsp:cNvSpPr/>
      </dsp:nvSpPr>
      <dsp:spPr>
        <a:xfrm>
          <a:off x="6276" y="624082"/>
          <a:ext cx="1743807" cy="17438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a:t>The power of stories</a:t>
          </a:r>
        </a:p>
      </dsp:txBody>
      <dsp:txXfrm>
        <a:off x="261651" y="879457"/>
        <a:ext cx="1233057" cy="1233057"/>
      </dsp:txXfrm>
    </dsp:sp>
    <dsp:sp modelId="{E7C7427B-3A4D-447B-BB5A-10EC02D695F5}">
      <dsp:nvSpPr>
        <dsp:cNvPr id="0" name=""/>
        <dsp:cNvSpPr/>
      </dsp:nvSpPr>
      <dsp:spPr>
        <a:xfrm>
          <a:off x="1891681" y="990281"/>
          <a:ext cx="1011408" cy="101140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2025743" y="1377043"/>
        <a:ext cx="743284" cy="237884"/>
      </dsp:txXfrm>
    </dsp:sp>
    <dsp:sp modelId="{DAF1B101-3D6D-49C9-B896-96A56253F6C3}">
      <dsp:nvSpPr>
        <dsp:cNvPr id="0" name=""/>
        <dsp:cNvSpPr/>
      </dsp:nvSpPr>
      <dsp:spPr>
        <a:xfrm>
          <a:off x="3044686" y="624082"/>
          <a:ext cx="1743807" cy="17438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a:t>Real-time research</a:t>
          </a:r>
        </a:p>
      </dsp:txBody>
      <dsp:txXfrm>
        <a:off x="3300061" y="879457"/>
        <a:ext cx="1233057" cy="1233057"/>
      </dsp:txXfrm>
    </dsp:sp>
    <dsp:sp modelId="{04F83DCC-F9A9-4109-A9C2-4141681C1A10}">
      <dsp:nvSpPr>
        <dsp:cNvPr id="0" name=""/>
        <dsp:cNvSpPr/>
      </dsp:nvSpPr>
      <dsp:spPr>
        <a:xfrm>
          <a:off x="4930091" y="990281"/>
          <a:ext cx="1011408" cy="101140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5064153" y="1377043"/>
        <a:ext cx="743284" cy="237884"/>
      </dsp:txXfrm>
    </dsp:sp>
    <dsp:sp modelId="{C7E608BB-BB6E-4F7B-AE45-4D067DEC6167}">
      <dsp:nvSpPr>
        <dsp:cNvPr id="0" name=""/>
        <dsp:cNvSpPr/>
      </dsp:nvSpPr>
      <dsp:spPr>
        <a:xfrm>
          <a:off x="6083096" y="624082"/>
          <a:ext cx="1743807" cy="17438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a:t>Shifting the power</a:t>
          </a:r>
        </a:p>
      </dsp:txBody>
      <dsp:txXfrm>
        <a:off x="6338471" y="879457"/>
        <a:ext cx="1233057" cy="1233057"/>
      </dsp:txXfrm>
    </dsp:sp>
    <dsp:sp modelId="{F3F79147-42A1-4F71-AEFF-8D0BF3542FE1}">
      <dsp:nvSpPr>
        <dsp:cNvPr id="0" name=""/>
        <dsp:cNvSpPr/>
      </dsp:nvSpPr>
      <dsp:spPr>
        <a:xfrm>
          <a:off x="7968501" y="990281"/>
          <a:ext cx="1011408" cy="1011408"/>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8102563" y="1198631"/>
        <a:ext cx="743284" cy="594708"/>
      </dsp:txXfrm>
    </dsp:sp>
    <dsp:sp modelId="{AA870D37-25F3-4BCC-A455-1639558F8D41}">
      <dsp:nvSpPr>
        <dsp:cNvPr id="0" name=""/>
        <dsp:cNvSpPr/>
      </dsp:nvSpPr>
      <dsp:spPr>
        <a:xfrm>
          <a:off x="9121506" y="624082"/>
          <a:ext cx="1743807" cy="1743807"/>
        </a:xfrm>
        <a:prstGeom prst="ellipse">
          <a:avLst/>
        </a:prstGeom>
        <a:solidFill>
          <a:srgbClr val="F9B8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a:solidFill>
                <a:schemeClr val="bg1"/>
              </a:solidFill>
            </a:rPr>
            <a:t>Lasting change</a:t>
          </a:r>
        </a:p>
      </dsp:txBody>
      <dsp:txXfrm>
        <a:off x="9376881" y="879457"/>
        <a:ext cx="1233057" cy="123305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F613B-0D19-4737-AF89-E4200803F150}" type="datetimeFigureOut">
              <a:rPr lang="en-GB" smtClean="0"/>
              <a:t>28/06/2023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6C14F-C9AC-40E0-A5A3-45F447E43E10}" type="slidenum">
              <a:rPr lang="en-GB" smtClean="0"/>
              <a:t>‹#›</a:t>
            </a:fld>
            <a:endParaRPr lang="en-GB"/>
          </a:p>
        </p:txBody>
      </p:sp>
    </p:spTree>
    <p:extLst>
      <p:ext uri="{BB962C8B-B14F-4D97-AF65-F5344CB8AC3E}">
        <p14:creationId xmlns:p14="http://schemas.microsoft.com/office/powerpoint/2010/main" val="3222039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48DFD6-F6DC-46C6-9A0D-AF943AB33DE9}" type="slidenum">
              <a:rPr lang="en-GB" smtClean="0"/>
              <a:t>2</a:t>
            </a:fld>
            <a:endParaRPr lang="en-GB"/>
          </a:p>
        </p:txBody>
      </p:sp>
    </p:spTree>
    <p:extLst>
      <p:ext uri="{BB962C8B-B14F-4D97-AF65-F5344CB8AC3E}">
        <p14:creationId xmlns:p14="http://schemas.microsoft.com/office/powerpoint/2010/main" val="492553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48DFD6-F6DC-46C6-9A0D-AF943AB33DE9}" type="slidenum">
              <a:rPr lang="en-GB" smtClean="0"/>
              <a:t>19</a:t>
            </a:fld>
            <a:endParaRPr lang="en-GB"/>
          </a:p>
        </p:txBody>
      </p:sp>
    </p:spTree>
    <p:extLst>
      <p:ext uri="{BB962C8B-B14F-4D97-AF65-F5344CB8AC3E}">
        <p14:creationId xmlns:p14="http://schemas.microsoft.com/office/powerpoint/2010/main" val="218824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sz="10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8DFD6-F6DC-46C6-9A0D-AF943AB33D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585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48DFD6-F6DC-46C6-9A0D-AF943AB33DE9}" type="slidenum">
              <a:rPr lang="en-GB" smtClean="0"/>
              <a:t>41</a:t>
            </a:fld>
            <a:endParaRPr lang="en-GB"/>
          </a:p>
        </p:txBody>
      </p:sp>
    </p:spTree>
    <p:extLst>
      <p:ext uri="{BB962C8B-B14F-4D97-AF65-F5344CB8AC3E}">
        <p14:creationId xmlns:p14="http://schemas.microsoft.com/office/powerpoint/2010/main" val="410117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C8FB-F302-4921-A999-B2BDD418DB26}"/>
              </a:ext>
            </a:extLst>
          </p:cNvPr>
          <p:cNvSpPr>
            <a:spLocks noGrp="1"/>
          </p:cNvSpPr>
          <p:nvPr>
            <p:ph type="ctrTitle"/>
          </p:nvPr>
        </p:nvSpPr>
        <p:spPr>
          <a:xfrm>
            <a:off x="1524000" y="1808921"/>
            <a:ext cx="9144000" cy="1938131"/>
          </a:xfrm>
        </p:spPr>
        <p:txBody>
          <a:bodyPr anchor="b" anchorCtr="0">
            <a:normAutofit/>
          </a:bodyPr>
          <a:lstStyle>
            <a:lvl1pPr algn="ctr">
              <a:defRPr sz="6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267882E-659E-4AA2-A011-2F6721C77563}"/>
              </a:ext>
            </a:extLst>
          </p:cNvPr>
          <p:cNvSpPr>
            <a:spLocks noGrp="1"/>
          </p:cNvSpPr>
          <p:nvPr>
            <p:ph type="subTitle" idx="1"/>
          </p:nvPr>
        </p:nvSpPr>
        <p:spPr>
          <a:xfrm>
            <a:off x="1524000" y="3935896"/>
            <a:ext cx="9144000" cy="52677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863760510"/>
      </p:ext>
    </p:extLst>
  </p:cSld>
  <p:clrMapOvr>
    <a:masterClrMapping/>
  </p:clrMapOvr>
  <p:extLst>
    <p:ext uri="{DCECCB84-F9BA-43D5-87BE-67443E8EF086}">
      <p15:sldGuideLst xmlns:p15="http://schemas.microsoft.com/office/powerpoint/2012/main">
        <p15:guide id="2" pos="74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441689"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4213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307496" y="1564102"/>
            <a:ext cx="4522305" cy="433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8F87E295-8A08-474C-8C45-AB6AA65F8D29}"/>
              </a:ext>
            </a:extLst>
          </p:cNvPr>
          <p:cNvSpPr>
            <a:spLocks noGrp="1"/>
          </p:cNvSpPr>
          <p:nvPr>
            <p:ph sz="quarter" idx="10"/>
          </p:nvPr>
        </p:nvSpPr>
        <p:spPr>
          <a:xfrm>
            <a:off x="407988" y="1563688"/>
            <a:ext cx="4522787"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891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928707"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3759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556458" y="1564102"/>
            <a:ext cx="4780238" cy="433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929F37EC-E1C8-4090-BB08-07712C68A7FC}"/>
              </a:ext>
            </a:extLst>
          </p:cNvPr>
          <p:cNvSpPr>
            <a:spLocks noGrp="1"/>
          </p:cNvSpPr>
          <p:nvPr>
            <p:ph sz="quarter" idx="10"/>
          </p:nvPr>
        </p:nvSpPr>
        <p:spPr>
          <a:xfrm>
            <a:off x="407988" y="1557338"/>
            <a:ext cx="4779962" cy="433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825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441689"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7600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B972-01F7-4D14-93DA-E60A7B37418F}"/>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71908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307496" y="1564102"/>
            <a:ext cx="4522305" cy="433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8F87E295-8A08-474C-8C45-AB6AA65F8D29}"/>
              </a:ext>
            </a:extLst>
          </p:cNvPr>
          <p:cNvSpPr>
            <a:spLocks noGrp="1"/>
          </p:cNvSpPr>
          <p:nvPr>
            <p:ph sz="quarter" idx="10"/>
          </p:nvPr>
        </p:nvSpPr>
        <p:spPr>
          <a:xfrm>
            <a:off x="407988" y="1563688"/>
            <a:ext cx="4522787"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6117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C8FB-F302-4921-A999-B2BDD418DB26}"/>
              </a:ext>
            </a:extLst>
          </p:cNvPr>
          <p:cNvSpPr>
            <a:spLocks noGrp="1"/>
          </p:cNvSpPr>
          <p:nvPr>
            <p:ph type="ctrTitle"/>
          </p:nvPr>
        </p:nvSpPr>
        <p:spPr>
          <a:xfrm>
            <a:off x="1524000" y="1808921"/>
            <a:ext cx="9144000" cy="1938131"/>
          </a:xfrm>
        </p:spPr>
        <p:txBody>
          <a:bodyPr anchor="b" anchorCtr="0">
            <a:normAutofit/>
          </a:bodyPr>
          <a:lstStyle>
            <a:lvl1pPr algn="ctr">
              <a:defRPr sz="6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267882E-659E-4AA2-A011-2F6721C77563}"/>
              </a:ext>
            </a:extLst>
          </p:cNvPr>
          <p:cNvSpPr>
            <a:spLocks noGrp="1"/>
          </p:cNvSpPr>
          <p:nvPr>
            <p:ph type="subTitle" idx="1"/>
          </p:nvPr>
        </p:nvSpPr>
        <p:spPr>
          <a:xfrm>
            <a:off x="1524000" y="3935896"/>
            <a:ext cx="9144000" cy="52677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002973458"/>
      </p:ext>
    </p:extLst>
  </p:cSld>
  <p:clrMapOvr>
    <a:masterClrMapping/>
  </p:clrMapOvr>
  <p:extLst>
    <p:ext uri="{DCECCB84-F9BA-43D5-87BE-67443E8EF086}">
      <p15:sldGuideLst xmlns:p15="http://schemas.microsoft.com/office/powerpoint/2012/main">
        <p15:guide id="2" pos="744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928707"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263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556458" y="1564102"/>
            <a:ext cx="4780238" cy="433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929F37EC-E1C8-4090-BB08-07712C68A7FC}"/>
              </a:ext>
            </a:extLst>
          </p:cNvPr>
          <p:cNvSpPr>
            <a:spLocks noGrp="1"/>
          </p:cNvSpPr>
          <p:nvPr>
            <p:ph sz="quarter" idx="10"/>
          </p:nvPr>
        </p:nvSpPr>
        <p:spPr>
          <a:xfrm>
            <a:off x="407988" y="1557338"/>
            <a:ext cx="4779962" cy="433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690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FE8CB4-F7BC-4AF0-8744-A265F91AA3A7}"/>
              </a:ext>
            </a:extLst>
          </p:cNvPr>
          <p:cNvSpPr>
            <a:spLocks noGrp="1"/>
          </p:cNvSpPr>
          <p:nvPr>
            <p:ph type="title"/>
          </p:nvPr>
        </p:nvSpPr>
        <p:spPr>
          <a:xfrm>
            <a:off x="407988" y="456930"/>
            <a:ext cx="11376025" cy="954428"/>
          </a:xfrm>
          <a:prstGeom prst="rect">
            <a:avLst/>
          </a:prstGeom>
        </p:spPr>
        <p:txBody>
          <a:bodyPr vert="horz" wrap="square" lIns="91440" tIns="45720" rIns="91440" bIns="45720" rtlCol="0" anchor="t" anchorCtr="0">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123E013-FB14-4695-8801-AB78F9D52594}"/>
              </a:ext>
            </a:extLst>
          </p:cNvPr>
          <p:cNvSpPr>
            <a:spLocks noGrp="1"/>
          </p:cNvSpPr>
          <p:nvPr>
            <p:ph type="body" idx="1"/>
          </p:nvPr>
        </p:nvSpPr>
        <p:spPr>
          <a:xfrm>
            <a:off x="407989" y="1557338"/>
            <a:ext cx="9988342" cy="42968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Box 3">
            <a:extLst>
              <a:ext uri="{FF2B5EF4-FFF2-40B4-BE49-F238E27FC236}">
                <a16:creationId xmlns:a16="http://schemas.microsoft.com/office/drawing/2014/main" id="{3096F12E-3E6E-A0C5-BC9F-066D02BA4CA0}"/>
              </a:ext>
            </a:extLst>
          </p:cNvPr>
          <p:cNvSpPr txBox="1"/>
          <p:nvPr userDrawn="1"/>
        </p:nvSpPr>
        <p:spPr>
          <a:xfrm>
            <a:off x="182218" y="5996608"/>
            <a:ext cx="58309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chemeClr val="accent1"/>
                </a:solidFill>
                <a:ea typeface="+mn-lt"/>
                <a:cs typeface="+mn-lt"/>
              </a:rPr>
              <a:t>www.frontlinenetwork.org.uk/funding</a:t>
            </a:r>
            <a:endParaRPr lang="en-US" sz="2400" dirty="0">
              <a:solidFill>
                <a:schemeClr val="accent1"/>
              </a:solidFill>
              <a:cs typeface="Arial"/>
            </a:endParaRPr>
          </a:p>
        </p:txBody>
      </p:sp>
    </p:spTree>
    <p:extLst>
      <p:ext uri="{BB962C8B-B14F-4D97-AF65-F5344CB8AC3E}">
        <p14:creationId xmlns:p14="http://schemas.microsoft.com/office/powerpoint/2010/main" val="4225806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64" r:id="rId5"/>
    <p:sldLayoutId id="2147483657" r:id="rId6"/>
  </p:sldLayoutIdLst>
  <p:txStyles>
    <p:titleStyle>
      <a:lvl1pPr algn="l" defTabSz="914400" rtl="0" eaLnBrk="1" latinLnBrk="0" hangingPunct="1">
        <a:lnSpc>
          <a:spcPct val="90000"/>
        </a:lnSpc>
        <a:spcBef>
          <a:spcPct val="0"/>
        </a:spcBef>
        <a:buNone/>
        <a:defRPr sz="5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userDrawn="1">
          <p15:clr>
            <a:srgbClr val="F26B43"/>
          </p15:clr>
        </p15:guide>
        <p15:guide id="2" pos="7423" userDrawn="1">
          <p15:clr>
            <a:srgbClr val="F26B43"/>
          </p15:clr>
        </p15:guide>
        <p15:guide id="3" orient="horz" pos="278" userDrawn="1">
          <p15:clr>
            <a:srgbClr val="F26B43"/>
          </p15:clr>
        </p15:guide>
        <p15:guide id="4" orient="horz" pos="4042" userDrawn="1">
          <p15:clr>
            <a:srgbClr val="F26B43"/>
          </p15:clr>
        </p15:guide>
        <p15:guide id="5" orient="horz" pos="9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FE8CB4-F7BC-4AF0-8744-A265F91AA3A7}"/>
              </a:ext>
            </a:extLst>
          </p:cNvPr>
          <p:cNvSpPr>
            <a:spLocks noGrp="1"/>
          </p:cNvSpPr>
          <p:nvPr>
            <p:ph type="title"/>
          </p:nvPr>
        </p:nvSpPr>
        <p:spPr>
          <a:xfrm>
            <a:off x="407988" y="456930"/>
            <a:ext cx="11376025" cy="954428"/>
          </a:xfrm>
          <a:prstGeom prst="rect">
            <a:avLst/>
          </a:prstGeom>
        </p:spPr>
        <p:txBody>
          <a:bodyPr vert="horz" wrap="square" lIns="91440" tIns="45720" rIns="91440" bIns="45720" rtlCol="0" anchor="t" anchorCtr="0">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123E013-FB14-4695-8801-AB78F9D52594}"/>
              </a:ext>
            </a:extLst>
          </p:cNvPr>
          <p:cNvSpPr>
            <a:spLocks noGrp="1"/>
          </p:cNvSpPr>
          <p:nvPr>
            <p:ph type="body" idx="1"/>
          </p:nvPr>
        </p:nvSpPr>
        <p:spPr>
          <a:xfrm>
            <a:off x="407989" y="1557338"/>
            <a:ext cx="9988342" cy="42968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919553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xStyles>
    <p:titleStyle>
      <a:lvl1pPr algn="l" defTabSz="914400" rtl="0" eaLnBrk="1" latinLnBrk="0" hangingPunct="1">
        <a:lnSpc>
          <a:spcPct val="90000"/>
        </a:lnSpc>
        <a:spcBef>
          <a:spcPct val="0"/>
        </a:spcBef>
        <a:buNone/>
        <a:defRPr sz="5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pos="7423">
          <p15:clr>
            <a:srgbClr val="F26B43"/>
          </p15:clr>
        </p15:guide>
        <p15:guide id="3" orient="horz" pos="278">
          <p15:clr>
            <a:srgbClr val="F26B43"/>
          </p15:clr>
        </p15:guide>
        <p15:guide id="4" orient="horz" pos="4042">
          <p15:clr>
            <a:srgbClr val="F26B43"/>
          </p15:clr>
        </p15:guide>
        <p15:guide id="5" orient="horz" pos="9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14.jpeg"/><Relationship Id="rId7" Type="http://schemas.openxmlformats.org/officeDocument/2006/relationships/diagramData" Target="../diagrams/data3.xml"/><Relationship Id="rId12" Type="http://schemas.openxmlformats.org/officeDocument/2006/relationships/hyperlink" Target="https://groundswell.org.uk/healthnow/"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7.png"/><Relationship Id="rId11" Type="http://schemas.microsoft.com/office/2007/relationships/diagramDrawing" Target="../diagrams/drawing3.xml"/><Relationship Id="rId5" Type="http://schemas.openxmlformats.org/officeDocument/2006/relationships/image" Target="../media/image16.png"/><Relationship Id="rId10" Type="http://schemas.openxmlformats.org/officeDocument/2006/relationships/diagramColors" Target="../diagrams/colors3.xml"/><Relationship Id="rId4" Type="http://schemas.openxmlformats.org/officeDocument/2006/relationships/image" Target="../media/image15.png"/><Relationship Id="rId9"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hyperlink" Target="https://groundswell.org.uk/resources/"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groundswell.org.uk/what-we-do/homeless-health-peer-advocacy/london/" TargetMode="External"/><Relationship Id="rId7" Type="http://schemas.openxmlformats.org/officeDocument/2006/relationships/hyperlink" Target="https://groundswell.org.uk/our-approach-to-research/publications/"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groundswell.org.uk/resources/clarissa/" TargetMode="External"/><Relationship Id="rId5" Type="http://schemas.openxmlformats.org/officeDocument/2006/relationships/hyperlink" Target="https://groundswell.org.uk/our-approach-to-research/peer-research/the-escape-plan/" TargetMode="External"/><Relationship Id="rId4" Type="http://schemas.openxmlformats.org/officeDocument/2006/relationships/hyperlink" Target="https://groundswell.org.uk/healthno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mailto:HHPA@groundswell.org.uk"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mailto:rachel.brennan@groundswell.org.uk" TargetMode="External"/><Relationship Id="rId5" Type="http://schemas.openxmlformats.org/officeDocument/2006/relationships/hyperlink" Target="mailto:kate.bowgett@groundswell.org.uk" TargetMode="External"/><Relationship Id="rId4" Type="http://schemas.openxmlformats.org/officeDocument/2006/relationships/hyperlink" Target="mailto:martin.murphy@groundswell.org.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9zYlwPHfHVM?feature=oembed" TargetMode="Externa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roundswell.org.uk/listenup/"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groundswell.us20.list-manage.com/subscribe?u=898f9a6f3bf48a747d1b8a9d0&amp;id=cb4875e542" TargetMode="External"/><Relationship Id="rId5" Type="http://schemas.openxmlformats.org/officeDocument/2006/relationships/hyperlink" Target="https://groundswell.org.uk/listen-up-insights/" TargetMode="External"/><Relationship Id="rId4" Type="http://schemas.openxmlformats.org/officeDocument/2006/relationships/hyperlink" Target="https://groundswell-listenup-hub.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england.nhs.uk/hwalliance/" TargetMode="External"/><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homeless.org.uk/knowledge-hub/holding-conversations-about-health/" TargetMode="External"/><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hyperlink" Target="https://homeless.org.uk/knowledge-hub/holding-conversations-about-health/"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hyperlink" Target="https://homeless.org.uk/knowledge-hub/" TargetMode="External"/><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martin.murphy@groundswell.org.uk"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64C15-C02B-0483-A3CB-47F7C907DCA3}"/>
              </a:ext>
            </a:extLst>
          </p:cNvPr>
          <p:cNvSpPr>
            <a:spLocks noGrp="1"/>
          </p:cNvSpPr>
          <p:nvPr>
            <p:ph type="ctrTitle"/>
          </p:nvPr>
        </p:nvSpPr>
        <p:spPr>
          <a:xfrm>
            <a:off x="904875" y="1122363"/>
            <a:ext cx="10506075" cy="2387600"/>
          </a:xfrm>
        </p:spPr>
        <p:txBody>
          <a:bodyPr>
            <a:normAutofit/>
          </a:bodyPr>
          <a:lstStyle/>
          <a:p>
            <a:r>
              <a:rPr lang="en-US" b="1" dirty="0">
                <a:latin typeface="Arial"/>
                <a:ea typeface="Calibri Light"/>
                <a:cs typeface="Calibri Light"/>
              </a:rPr>
              <a:t>Frontline Network </a:t>
            </a:r>
            <a:r>
              <a:rPr lang="en-US" b="1">
                <a:latin typeface="Arial"/>
                <a:ea typeface="Calibri Light"/>
                <a:cs typeface="Calibri Light"/>
              </a:rPr>
              <a:t>Annual Conference 2023</a:t>
            </a:r>
            <a:endParaRPr lang="en-US" b="1" dirty="0">
              <a:latin typeface="Arial"/>
              <a:ea typeface="Calibri Light"/>
              <a:cs typeface="Calibri Light"/>
            </a:endParaRPr>
          </a:p>
        </p:txBody>
      </p:sp>
    </p:spTree>
    <p:extLst>
      <p:ext uri="{BB962C8B-B14F-4D97-AF65-F5344CB8AC3E}">
        <p14:creationId xmlns:p14="http://schemas.microsoft.com/office/powerpoint/2010/main" val="549466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03CD29-C2DB-B6C7-6275-808863B41E25}"/>
              </a:ext>
            </a:extLst>
          </p:cNvPr>
          <p:cNvSpPr txBox="1">
            <a:spLocks/>
          </p:cNvSpPr>
          <p:nvPr/>
        </p:nvSpPr>
        <p:spPr>
          <a:xfrm>
            <a:off x="330200" y="207867"/>
            <a:ext cx="10515600" cy="76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Why peers?</a:t>
            </a:r>
          </a:p>
        </p:txBody>
      </p:sp>
      <p:graphicFrame>
        <p:nvGraphicFramePr>
          <p:cNvPr id="5" name="Diagram 4">
            <a:extLst>
              <a:ext uri="{FF2B5EF4-FFF2-40B4-BE49-F238E27FC236}">
                <a16:creationId xmlns:a16="http://schemas.microsoft.com/office/drawing/2014/main" id="{75BCD782-AACC-B46A-5AE5-76D023A1F330}"/>
              </a:ext>
            </a:extLst>
          </p:cNvPr>
          <p:cNvGraphicFramePr/>
          <p:nvPr/>
        </p:nvGraphicFramePr>
        <p:xfrm>
          <a:off x="3101855" y="437393"/>
          <a:ext cx="6912768"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5C4753C-D52D-36E6-D94E-8CCA5A6A93E7}"/>
              </a:ext>
            </a:extLst>
          </p:cNvPr>
          <p:cNvSpPr txBox="1"/>
          <p:nvPr/>
        </p:nvSpPr>
        <p:spPr>
          <a:xfrm>
            <a:off x="627961" y="1486665"/>
            <a:ext cx="3155724" cy="1246495"/>
          </a:xfrm>
          <a:prstGeom prst="rect">
            <a:avLst/>
          </a:prstGeom>
          <a:solidFill>
            <a:schemeClr val="bg2"/>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sysClr val="windowText" lastClr="000000"/>
                </a:solidFill>
                <a:effectLst/>
                <a:uLnTx/>
                <a:uFillTx/>
                <a:latin typeface="Calibri" panose="020F0502020204030204"/>
                <a:ea typeface="+mn-ea"/>
                <a:cs typeface="+mn-cs"/>
              </a:rPr>
              <a:t>Real understanding of the problems people face.</a:t>
            </a:r>
            <a:endParaRPr kumimoji="0" lang="en-US" sz="25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TextBox 7">
            <a:extLst>
              <a:ext uri="{FF2B5EF4-FFF2-40B4-BE49-F238E27FC236}">
                <a16:creationId xmlns:a16="http://schemas.microsoft.com/office/drawing/2014/main" id="{391B5099-ACED-8B2A-68CC-2A7FCB9C4483}"/>
              </a:ext>
            </a:extLst>
          </p:cNvPr>
          <p:cNvSpPr txBox="1">
            <a:spLocks noChangeArrowheads="1"/>
          </p:cNvSpPr>
          <p:nvPr/>
        </p:nvSpPr>
        <p:spPr bwMode="auto">
          <a:xfrm>
            <a:off x="3903257" y="1476699"/>
            <a:ext cx="207824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GB" altLang="en-US" sz="2500" b="1" i="0" u="none" strike="noStrike" kern="0" cap="none" spc="0" normalizeH="0" baseline="0" noProof="0" dirty="0">
                <a:ln>
                  <a:noFill/>
                </a:ln>
                <a:solidFill>
                  <a:prstClr val="black"/>
                </a:solidFill>
                <a:effectLst/>
                <a:uLnTx/>
                <a:uFillTx/>
                <a:latin typeface="Calibri" panose="020F0502020204030204"/>
                <a:ea typeface="+mn-ea"/>
                <a:cs typeface="+mn-cs"/>
              </a:rPr>
              <a:t>Person exp. homelessness</a:t>
            </a:r>
            <a:endParaRPr kumimoji="0" lang="en-GB" altLang="en-US" sz="25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TextBox 5">
            <a:extLst>
              <a:ext uri="{FF2B5EF4-FFF2-40B4-BE49-F238E27FC236}">
                <a16:creationId xmlns:a16="http://schemas.microsoft.com/office/drawing/2014/main" id="{7F373374-E41B-E2D1-4DE0-8CD28CDE717E}"/>
              </a:ext>
            </a:extLst>
          </p:cNvPr>
          <p:cNvSpPr txBox="1">
            <a:spLocks noChangeArrowheads="1"/>
          </p:cNvSpPr>
          <p:nvPr/>
        </p:nvSpPr>
        <p:spPr bwMode="auto">
          <a:xfrm rot="10800000" flipV="1">
            <a:off x="6251881" y="1187008"/>
            <a:ext cx="31908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GB" altLang="en-US" sz="2500" b="1" i="0" u="none" strike="noStrike" kern="0" cap="none" spc="0" normalizeH="0" baseline="0" noProof="0" dirty="0">
                <a:ln>
                  <a:noFill/>
                </a:ln>
                <a:solidFill>
                  <a:prstClr val="black"/>
                </a:solidFill>
                <a:effectLst/>
                <a:uLnTx/>
                <a:uFillTx/>
                <a:latin typeface="Calibri" panose="020F0502020204030204"/>
                <a:ea typeface="+mn-ea"/>
                <a:cs typeface="+mn-cs"/>
              </a:rPr>
              <a:t>Peer</a:t>
            </a:r>
          </a:p>
        </p:txBody>
      </p:sp>
      <p:sp>
        <p:nvSpPr>
          <p:cNvPr id="9" name="TextBox 6">
            <a:extLst>
              <a:ext uri="{FF2B5EF4-FFF2-40B4-BE49-F238E27FC236}">
                <a16:creationId xmlns:a16="http://schemas.microsoft.com/office/drawing/2014/main" id="{497B3B9C-E378-A473-B121-F5AC4761943A}"/>
              </a:ext>
            </a:extLst>
          </p:cNvPr>
          <p:cNvSpPr txBox="1">
            <a:spLocks noChangeArrowheads="1"/>
          </p:cNvSpPr>
          <p:nvPr/>
        </p:nvSpPr>
        <p:spPr bwMode="auto">
          <a:xfrm>
            <a:off x="7111737" y="1731074"/>
            <a:ext cx="22510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GB" altLang="en-US" sz="2500" b="1" i="0" u="none" strike="noStrike" kern="0" cap="none" spc="0" normalizeH="0" baseline="0" noProof="0" dirty="0">
                <a:ln>
                  <a:noFill/>
                </a:ln>
                <a:solidFill>
                  <a:prstClr val="black"/>
                </a:solidFill>
                <a:effectLst/>
                <a:uLnTx/>
                <a:uFillTx/>
                <a:latin typeface="Calibri" panose="020F0502020204030204"/>
                <a:ea typeface="+mn-ea"/>
                <a:cs typeface="+mn-cs"/>
              </a:rPr>
              <a:t>Professional </a:t>
            </a:r>
          </a:p>
        </p:txBody>
      </p:sp>
      <p:sp>
        <p:nvSpPr>
          <p:cNvPr id="10" name="TextBox 9">
            <a:extLst>
              <a:ext uri="{FF2B5EF4-FFF2-40B4-BE49-F238E27FC236}">
                <a16:creationId xmlns:a16="http://schemas.microsoft.com/office/drawing/2014/main" id="{B13211C5-9CAD-0079-AF5B-51C349F6896D}"/>
              </a:ext>
            </a:extLst>
          </p:cNvPr>
          <p:cNvSpPr txBox="1"/>
          <p:nvPr/>
        </p:nvSpPr>
        <p:spPr>
          <a:xfrm>
            <a:off x="2614666" y="3137397"/>
            <a:ext cx="1615806" cy="861774"/>
          </a:xfrm>
          <a:prstGeom prst="rect">
            <a:avLst/>
          </a:prstGeom>
          <a:solidFill>
            <a:schemeClr val="bg2"/>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sysClr val="windowText" lastClr="000000"/>
                </a:solidFill>
                <a:effectLst/>
                <a:uLnTx/>
                <a:uFillTx/>
                <a:latin typeface="Calibri" panose="020F0502020204030204"/>
                <a:ea typeface="+mn-ea"/>
                <a:cs typeface="+mn-cs"/>
              </a:rPr>
              <a:t>Don’t feel judged</a:t>
            </a:r>
            <a:endParaRPr kumimoji="0" lang="en-US" sz="25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AC04606-BBF8-9AB5-045C-0C99D1A91178}"/>
              </a:ext>
            </a:extLst>
          </p:cNvPr>
          <p:cNvSpPr txBox="1"/>
          <p:nvPr/>
        </p:nvSpPr>
        <p:spPr>
          <a:xfrm>
            <a:off x="9144742" y="981027"/>
            <a:ext cx="2160240" cy="861774"/>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sysClr val="windowText" lastClr="000000"/>
                </a:solidFill>
                <a:effectLst/>
                <a:uLnTx/>
                <a:uFillTx/>
                <a:latin typeface="Calibri" panose="020F0502020204030204"/>
                <a:ea typeface="+mn-ea"/>
                <a:cs typeface="+mn-cs"/>
              </a:rPr>
              <a:t>Speak the language!</a:t>
            </a:r>
            <a:endParaRPr kumimoji="0" lang="en-US" sz="25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2513FDF-F4D8-30AC-29A4-5655C803AC04}"/>
              </a:ext>
            </a:extLst>
          </p:cNvPr>
          <p:cNvSpPr txBox="1"/>
          <p:nvPr/>
        </p:nvSpPr>
        <p:spPr>
          <a:xfrm>
            <a:off x="9144742" y="2472294"/>
            <a:ext cx="1682512" cy="1246495"/>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sysClr val="windowText" lastClr="000000"/>
                </a:solidFill>
                <a:effectLst/>
                <a:uLnTx/>
                <a:uFillTx/>
                <a:latin typeface="Calibri" panose="020F0502020204030204"/>
                <a:ea typeface="+mn-ea"/>
                <a:cs typeface="+mn-cs"/>
              </a:rPr>
              <a:t>Not an authority figure</a:t>
            </a:r>
            <a:endParaRPr kumimoji="0" lang="en-US" sz="25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3" name="Down Arrow 12">
            <a:extLst>
              <a:ext uri="{FF2B5EF4-FFF2-40B4-BE49-F238E27FC236}">
                <a16:creationId xmlns:a16="http://schemas.microsoft.com/office/drawing/2014/main" id="{C765DD29-DE0C-491C-74FA-7E43927CA0F0}"/>
              </a:ext>
            </a:extLst>
          </p:cNvPr>
          <p:cNvSpPr/>
          <p:nvPr/>
        </p:nvSpPr>
        <p:spPr>
          <a:xfrm>
            <a:off x="5892997" y="3533737"/>
            <a:ext cx="1025108" cy="93086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527E130-8B00-8454-7D05-23AA2091D9D6}"/>
              </a:ext>
            </a:extLst>
          </p:cNvPr>
          <p:cNvSpPr txBox="1"/>
          <p:nvPr/>
        </p:nvSpPr>
        <p:spPr>
          <a:xfrm>
            <a:off x="4571376" y="4657725"/>
            <a:ext cx="3668351" cy="1015663"/>
          </a:xfrm>
          <a:prstGeom prst="rect">
            <a:avLst/>
          </a:prstGeom>
          <a:solidFill>
            <a:srgbClr val="19A5C6"/>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0" cap="none" spc="0" normalizeH="0" baseline="0" noProof="0" dirty="0">
                <a:ln>
                  <a:noFill/>
                </a:ln>
                <a:solidFill>
                  <a:sysClr val="windowText" lastClr="000000"/>
                </a:solidFill>
                <a:effectLst/>
                <a:uLnTx/>
                <a:uFillTx/>
                <a:latin typeface="Calibri" panose="020F0502020204030204"/>
                <a:ea typeface="+mn-ea"/>
                <a:cs typeface="+mn-cs"/>
              </a:rPr>
              <a:t>Re-build trust!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0" cap="none" spc="0" normalizeH="0" baseline="0" noProof="0" dirty="0">
                <a:ln>
                  <a:noFill/>
                </a:ln>
                <a:solidFill>
                  <a:sysClr val="windowText" lastClr="000000"/>
                </a:solidFill>
                <a:effectLst/>
                <a:uLnTx/>
                <a:uFillTx/>
                <a:latin typeface="Calibri" panose="020F0502020204030204"/>
                <a:ea typeface="+mn-ea"/>
                <a:cs typeface="+mn-cs"/>
              </a:rPr>
              <a:t>Provide inspiration</a:t>
            </a:r>
            <a:r>
              <a:rPr kumimoji="0" lang="en-GB" sz="3000" b="1" i="0" u="none" strike="noStrike" kern="0" cap="none" spc="0" normalizeH="0" baseline="0" noProof="0" dirty="0">
                <a:ln>
                  <a:noFill/>
                </a:ln>
                <a:solidFill>
                  <a:sysClr val="windowText" lastClr="000000"/>
                </a:solidFill>
                <a:effectLst/>
                <a:uLnTx/>
                <a:uFillTx/>
                <a:latin typeface="Knockout 30 Junior Welterwt" pitchFamily="50" charset="0"/>
                <a:ea typeface="+mn-ea"/>
                <a:cs typeface="+mn-cs"/>
              </a:rPr>
              <a:t>!</a:t>
            </a:r>
            <a:endParaRPr kumimoji="0" lang="en-US" sz="30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079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59190B-52A5-D6A8-B74F-1A2E102B6F2D}"/>
              </a:ext>
            </a:extLst>
          </p:cNvPr>
          <p:cNvPicPr>
            <a:picLocks noChangeAspect="1"/>
          </p:cNvPicPr>
          <p:nvPr/>
        </p:nvPicPr>
        <p:blipFill>
          <a:blip r:embed="rId2"/>
          <a:stretch>
            <a:fillRect/>
          </a:stretch>
        </p:blipFill>
        <p:spPr>
          <a:xfrm rot="21110649">
            <a:off x="10629477" y="156761"/>
            <a:ext cx="1402235" cy="1440000"/>
          </a:xfrm>
          <a:prstGeom prst="rect">
            <a:avLst/>
          </a:prstGeom>
        </p:spPr>
      </p:pic>
      <p:sp>
        <p:nvSpPr>
          <p:cNvPr id="3" name="Title 1">
            <a:extLst>
              <a:ext uri="{FF2B5EF4-FFF2-40B4-BE49-F238E27FC236}">
                <a16:creationId xmlns:a16="http://schemas.microsoft.com/office/drawing/2014/main" id="{4301F493-81E7-3B47-532C-918EC14AD6CE}"/>
              </a:ext>
            </a:extLst>
          </p:cNvPr>
          <p:cNvSpPr txBox="1">
            <a:spLocks/>
          </p:cNvSpPr>
          <p:nvPr/>
        </p:nvSpPr>
        <p:spPr>
          <a:xfrm>
            <a:off x="330200" y="207867"/>
            <a:ext cx="10515600" cy="76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Homeless Health Peer Advocacy</a:t>
            </a:r>
          </a:p>
        </p:txBody>
      </p:sp>
      <p:sp>
        <p:nvSpPr>
          <p:cNvPr id="4" name="Content Placeholder 4">
            <a:extLst>
              <a:ext uri="{FF2B5EF4-FFF2-40B4-BE49-F238E27FC236}">
                <a16:creationId xmlns:a16="http://schemas.microsoft.com/office/drawing/2014/main" id="{6AD837FC-3AD7-235D-7878-FB5CEDF72018}"/>
              </a:ext>
            </a:extLst>
          </p:cNvPr>
          <p:cNvSpPr txBox="1">
            <a:spLocks/>
          </p:cNvSpPr>
          <p:nvPr/>
        </p:nvSpPr>
        <p:spPr>
          <a:xfrm>
            <a:off x="4537972" y="1832233"/>
            <a:ext cx="7323828" cy="356946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200"/>
              </a:spcAft>
              <a:defRPr/>
            </a:pPr>
            <a:r>
              <a:rPr lang="en-GB" sz="3200" b="1" dirty="0">
                <a:latin typeface="Calibri" panose="020F0502020204030204" pitchFamily="34" charset="0"/>
                <a:cs typeface="Calibri" panose="020F0502020204030204" pitchFamily="34" charset="0"/>
              </a:rPr>
              <a:t>In plain language </a:t>
            </a:r>
            <a:endParaRPr lang="en-US" dirty="0">
              <a:latin typeface="Calibri" panose="020F0502020204030204" pitchFamily="34" charset="0"/>
              <a:cs typeface="Calibri" panose="020F0502020204030204" pitchFamily="34" charset="0"/>
            </a:endParaRPr>
          </a:p>
          <a:p>
            <a:pPr algn="l">
              <a:lnSpc>
                <a:spcPct val="100000"/>
              </a:lnSpc>
              <a:spcBef>
                <a:spcPts val="0"/>
              </a:spcBef>
              <a:defRPr/>
            </a:pPr>
            <a:r>
              <a:rPr lang="en-GB" dirty="0">
                <a:latin typeface="Calibri" panose="020F0502020204030204" pitchFamily="34" charset="0"/>
                <a:cs typeface="Calibri" panose="020F0502020204030204" pitchFamily="34" charset="0"/>
              </a:rPr>
              <a:t>We provide a trained advocate to accompany people experiencing homelessness to their health appointments and advocate on their behalf to try to ensure they get the health service they need.</a:t>
            </a:r>
            <a:endParaRPr lang="en-US" dirty="0">
              <a:latin typeface="Calibri" panose="020F0502020204030204" pitchFamily="34" charset="0"/>
              <a:cs typeface="Calibri" panose="020F0502020204030204" pitchFamily="34" charset="0"/>
            </a:endParaRPr>
          </a:p>
        </p:txBody>
      </p:sp>
      <p:pic>
        <p:nvPicPr>
          <p:cNvPr id="5" name="Picture 4" descr="A picture containing text, person, sign&#10;&#10;Description automatically generated">
            <a:extLst>
              <a:ext uri="{FF2B5EF4-FFF2-40B4-BE49-F238E27FC236}">
                <a16:creationId xmlns:a16="http://schemas.microsoft.com/office/drawing/2014/main" id="{D1DCA3B8-0441-76D8-63A8-C5D5931A65EC}"/>
              </a:ext>
            </a:extLst>
          </p:cNvPr>
          <p:cNvPicPr>
            <a:picLocks noChangeAspect="1"/>
          </p:cNvPicPr>
          <p:nvPr/>
        </p:nvPicPr>
        <p:blipFill>
          <a:blip r:embed="rId3"/>
          <a:stretch>
            <a:fillRect/>
          </a:stretch>
        </p:blipFill>
        <p:spPr>
          <a:xfrm>
            <a:off x="330200" y="1553558"/>
            <a:ext cx="3929036" cy="3427745"/>
          </a:xfrm>
          <a:prstGeom prst="rect">
            <a:avLst/>
          </a:prstGeom>
          <a:ln>
            <a:solidFill>
              <a:schemeClr val="tx1"/>
            </a:solidFill>
          </a:ln>
        </p:spPr>
      </p:pic>
    </p:spTree>
    <p:extLst>
      <p:ext uri="{BB962C8B-B14F-4D97-AF65-F5344CB8AC3E}">
        <p14:creationId xmlns:p14="http://schemas.microsoft.com/office/powerpoint/2010/main" val="1486243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5E3B9AE2-0B1C-5D78-7FF3-BA8742191E2F}"/>
              </a:ext>
            </a:extLst>
          </p:cNvPr>
          <p:cNvSpPr txBox="1">
            <a:spLocks/>
          </p:cNvSpPr>
          <p:nvPr/>
        </p:nvSpPr>
        <p:spPr>
          <a:xfrm>
            <a:off x="302176" y="1927657"/>
            <a:ext cx="11579916" cy="35064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rPr>
              <a:t>All Groundswell in-reach activity focuses on offering people experiencing homelessness access to health and wellbeing information and services on the spot and on site, at hostels or their local day centre.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rPr>
              <a:t>The model used has been developed with our partners, with reference to the expressed health and wellbeing priorities of the people we work with and for who are experiencing homelessness.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rPr>
              <a:t>This model builds on what we found worked to engage people experiencing homelessness in accessing the offer of vaccinations during the pandemic and continues to evolve, tailored to the specific needs of our different partners and their clients.​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rPr>
              <a:t>This model is informed by direct feedback and direction from people with experience of </a:t>
            </a:r>
          </a:p>
          <a:p>
            <a:pPr marL="0" marR="0" lvl="0" indent="0" algn="l" defTabSz="914400" rtl="0" eaLnBrk="1" fontAlgn="auto" latinLnBrk="0" hangingPunct="1">
              <a:lnSpc>
                <a:spcPct val="100000"/>
              </a:lnSpc>
              <a:spcBef>
                <a:spcPts val="0"/>
              </a:spcBef>
              <a:spcAft>
                <a:spcPts val="0"/>
              </a:spcAft>
              <a:buClrTx/>
              <a:buSzTx/>
              <a:buNone/>
              <a:tabLst/>
              <a:defRPr/>
            </a:pPr>
            <a:r>
              <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rPr>
              <a:t>    homelessness.  ​</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2" name="TextBox 11">
            <a:extLst>
              <a:ext uri="{FF2B5EF4-FFF2-40B4-BE49-F238E27FC236}">
                <a16:creationId xmlns:a16="http://schemas.microsoft.com/office/drawing/2014/main" id="{B488BC9D-CD57-1887-A77B-BF2A90D1EC65}"/>
              </a:ext>
            </a:extLst>
          </p:cNvPr>
          <p:cNvSpPr txBox="1"/>
          <p:nvPr/>
        </p:nvSpPr>
        <p:spPr>
          <a:xfrm>
            <a:off x="330200" y="1249432"/>
            <a:ext cx="17626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In-Reach</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F6C07B-5998-3431-BB70-AE8CC89B0BDF}"/>
              </a:ext>
            </a:extLst>
          </p:cNvPr>
          <p:cNvSpPr txBox="1">
            <a:spLocks/>
          </p:cNvSpPr>
          <p:nvPr/>
        </p:nvSpPr>
        <p:spPr>
          <a:xfrm>
            <a:off x="330200" y="207867"/>
            <a:ext cx="10515600" cy="76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Homeless Health Peer Advocacy</a:t>
            </a:r>
          </a:p>
        </p:txBody>
      </p:sp>
      <p:pic>
        <p:nvPicPr>
          <p:cNvPr id="3" name="Picture 2">
            <a:extLst>
              <a:ext uri="{FF2B5EF4-FFF2-40B4-BE49-F238E27FC236}">
                <a16:creationId xmlns:a16="http://schemas.microsoft.com/office/drawing/2014/main" id="{892914B9-A77C-A427-4BE9-2080B969F8E0}"/>
              </a:ext>
            </a:extLst>
          </p:cNvPr>
          <p:cNvPicPr>
            <a:picLocks noChangeAspect="1"/>
          </p:cNvPicPr>
          <p:nvPr/>
        </p:nvPicPr>
        <p:blipFill>
          <a:blip r:embed="rId2"/>
          <a:stretch>
            <a:fillRect/>
          </a:stretch>
        </p:blipFill>
        <p:spPr>
          <a:xfrm rot="21110649">
            <a:off x="10629477" y="156761"/>
            <a:ext cx="1402235" cy="1440000"/>
          </a:xfrm>
          <a:prstGeom prst="rect">
            <a:avLst/>
          </a:prstGeom>
        </p:spPr>
      </p:pic>
    </p:spTree>
    <p:extLst>
      <p:ext uri="{BB962C8B-B14F-4D97-AF65-F5344CB8AC3E}">
        <p14:creationId xmlns:p14="http://schemas.microsoft.com/office/powerpoint/2010/main" val="492683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914B9-A77C-A427-4BE9-2080B969F8E0}"/>
              </a:ext>
            </a:extLst>
          </p:cNvPr>
          <p:cNvPicPr>
            <a:picLocks noChangeAspect="1"/>
          </p:cNvPicPr>
          <p:nvPr/>
        </p:nvPicPr>
        <p:blipFill>
          <a:blip r:embed="rId2"/>
          <a:stretch>
            <a:fillRect/>
          </a:stretch>
        </p:blipFill>
        <p:spPr>
          <a:xfrm rot="21110649">
            <a:off x="10694713" y="92183"/>
            <a:ext cx="1402235" cy="1440000"/>
          </a:xfrm>
          <a:prstGeom prst="rect">
            <a:avLst/>
          </a:prstGeom>
        </p:spPr>
      </p:pic>
      <p:sp>
        <p:nvSpPr>
          <p:cNvPr id="4" name="Title 1">
            <a:extLst>
              <a:ext uri="{FF2B5EF4-FFF2-40B4-BE49-F238E27FC236}">
                <a16:creationId xmlns:a16="http://schemas.microsoft.com/office/drawing/2014/main" id="{562A79BF-B1B5-A723-6652-0F3AE2F06D15}"/>
              </a:ext>
            </a:extLst>
          </p:cNvPr>
          <p:cNvSpPr txBox="1">
            <a:spLocks/>
          </p:cNvSpPr>
          <p:nvPr/>
        </p:nvSpPr>
        <p:spPr>
          <a:xfrm>
            <a:off x="330200" y="207867"/>
            <a:ext cx="10515600" cy="76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HHPA delivers results!</a:t>
            </a:r>
          </a:p>
        </p:txBody>
      </p:sp>
      <p:graphicFrame>
        <p:nvGraphicFramePr>
          <p:cNvPr id="5" name="Content Placeholder 10">
            <a:extLst>
              <a:ext uri="{FF2B5EF4-FFF2-40B4-BE49-F238E27FC236}">
                <a16:creationId xmlns:a16="http://schemas.microsoft.com/office/drawing/2014/main" id="{D6652563-6E7A-E3F4-CA83-7E7BB29F662C}"/>
              </a:ext>
            </a:extLst>
          </p:cNvPr>
          <p:cNvGraphicFramePr>
            <a:graphicFrameLocks/>
          </p:cNvGraphicFramePr>
          <p:nvPr>
            <p:extLst>
              <p:ext uri="{D42A27DB-BD31-4B8C-83A1-F6EECF244321}">
                <p14:modId xmlns:p14="http://schemas.microsoft.com/office/powerpoint/2010/main" val="2998945602"/>
              </p:ext>
            </p:extLst>
          </p:nvPr>
        </p:nvGraphicFramePr>
        <p:xfrm>
          <a:off x="-373777" y="969578"/>
          <a:ext cx="10743508" cy="4883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1992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914B9-A77C-A427-4BE9-2080B969F8E0}"/>
              </a:ext>
            </a:extLst>
          </p:cNvPr>
          <p:cNvPicPr>
            <a:picLocks noChangeAspect="1"/>
          </p:cNvPicPr>
          <p:nvPr/>
        </p:nvPicPr>
        <p:blipFill>
          <a:blip r:embed="rId2"/>
          <a:stretch>
            <a:fillRect/>
          </a:stretch>
        </p:blipFill>
        <p:spPr>
          <a:xfrm rot="21110649">
            <a:off x="10629477" y="156761"/>
            <a:ext cx="1402235" cy="1440000"/>
          </a:xfrm>
          <a:prstGeom prst="rect">
            <a:avLst/>
          </a:prstGeom>
        </p:spPr>
      </p:pic>
      <p:sp>
        <p:nvSpPr>
          <p:cNvPr id="2" name="Title 1">
            <a:extLst>
              <a:ext uri="{FF2B5EF4-FFF2-40B4-BE49-F238E27FC236}">
                <a16:creationId xmlns:a16="http://schemas.microsoft.com/office/drawing/2014/main" id="{D155FA62-3D29-B050-2A6F-81B4F31882BC}"/>
              </a:ext>
            </a:extLst>
          </p:cNvPr>
          <p:cNvSpPr txBox="1">
            <a:spLocks/>
          </p:cNvSpPr>
          <p:nvPr/>
        </p:nvSpPr>
        <p:spPr>
          <a:xfrm>
            <a:off x="330200" y="207867"/>
            <a:ext cx="10515600" cy="76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Partnership work</a:t>
            </a:r>
          </a:p>
        </p:txBody>
      </p:sp>
      <p:sp>
        <p:nvSpPr>
          <p:cNvPr id="4" name="TextBox 4">
            <a:extLst>
              <a:ext uri="{FF2B5EF4-FFF2-40B4-BE49-F238E27FC236}">
                <a16:creationId xmlns:a16="http://schemas.microsoft.com/office/drawing/2014/main" id="{477EE367-63EC-B6A0-6339-709AF36A8DCF}"/>
              </a:ext>
            </a:extLst>
          </p:cNvPr>
          <p:cNvSpPr txBox="1"/>
          <p:nvPr/>
        </p:nvSpPr>
        <p:spPr>
          <a:xfrm>
            <a:off x="445391" y="1817774"/>
            <a:ext cx="5068142" cy="2831544"/>
          </a:xfrm>
          <a:prstGeom prst="rect">
            <a:avLst/>
          </a:prstGeom>
          <a:blipFill>
            <a:blip r:embed="rId3" cstate="email">
              <a:alphaModFix/>
              <a:extLst>
                <a:ext uri="{28A0092B-C50C-407E-A947-70E740481C1C}">
                  <a14:useLocalDpi xmlns:a14="http://schemas.microsoft.com/office/drawing/2010/main"/>
                </a:ext>
              </a:extLst>
            </a:blip>
            <a:stretch>
              <a:fillRect/>
            </a:stretch>
          </a:blip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“Groundswell are the stitches that keep homeless and health professionals working together”.      </a:t>
            </a:r>
            <a:r>
              <a:rPr kumimoji="0" lang="en-GB" sz="2800" b="1" i="0" u="none" strike="noStrike" kern="1200" cap="none" spc="0" normalizeH="0" baseline="0" noProof="0" dirty="0">
                <a:ln>
                  <a:noFill/>
                </a:ln>
                <a:solidFill>
                  <a:prstClr val="black"/>
                </a:solidFill>
                <a:effectLst/>
                <a:uLnTx/>
                <a:uFillTx/>
                <a:latin typeface="Calibri"/>
                <a:ea typeface="+mn-ea"/>
                <a:cs typeface="+mn-cs"/>
              </a:rPr>
              <a:t>HHPA Client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9E9F20D-116C-E891-BAFA-107AD0C221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97256" y="1829747"/>
            <a:ext cx="5251228" cy="2831545"/>
          </a:xfrm>
          <a:prstGeom prst="rect">
            <a:avLst/>
          </a:prstGeom>
          <a:ln>
            <a:solidFill>
              <a:schemeClr val="tx1"/>
            </a:solidFill>
          </a:ln>
        </p:spPr>
      </p:pic>
    </p:spTree>
    <p:extLst>
      <p:ext uri="{BB962C8B-B14F-4D97-AF65-F5344CB8AC3E}">
        <p14:creationId xmlns:p14="http://schemas.microsoft.com/office/powerpoint/2010/main" val="1005457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914B9-A77C-A427-4BE9-2080B969F8E0}"/>
              </a:ext>
            </a:extLst>
          </p:cNvPr>
          <p:cNvPicPr>
            <a:picLocks noChangeAspect="1"/>
          </p:cNvPicPr>
          <p:nvPr/>
        </p:nvPicPr>
        <p:blipFill>
          <a:blip r:embed="rId2"/>
          <a:stretch>
            <a:fillRect/>
          </a:stretch>
        </p:blipFill>
        <p:spPr>
          <a:xfrm rot="21110649">
            <a:off x="10629477" y="156761"/>
            <a:ext cx="1402235" cy="1440000"/>
          </a:xfrm>
          <a:prstGeom prst="rect">
            <a:avLst/>
          </a:prstGeom>
        </p:spPr>
      </p:pic>
      <p:sp>
        <p:nvSpPr>
          <p:cNvPr id="2" name="Title 1">
            <a:extLst>
              <a:ext uri="{FF2B5EF4-FFF2-40B4-BE49-F238E27FC236}">
                <a16:creationId xmlns:a16="http://schemas.microsoft.com/office/drawing/2014/main" id="{679EC463-3BC3-B615-C7FA-9926695741C8}"/>
              </a:ext>
            </a:extLst>
          </p:cNvPr>
          <p:cNvSpPr txBox="1">
            <a:spLocks/>
          </p:cNvSpPr>
          <p:nvPr/>
        </p:nvSpPr>
        <p:spPr>
          <a:xfrm>
            <a:off x="271456" y="304453"/>
            <a:ext cx="3037801" cy="76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#HealthNow</a:t>
            </a:r>
          </a:p>
        </p:txBody>
      </p:sp>
      <p:pic>
        <p:nvPicPr>
          <p:cNvPr id="4" name="Picture 3" descr="A picture containing drawing, food&#10;&#10;Description automatically generated">
            <a:extLst>
              <a:ext uri="{FF2B5EF4-FFF2-40B4-BE49-F238E27FC236}">
                <a16:creationId xmlns:a16="http://schemas.microsoft.com/office/drawing/2014/main" id="{0DA4B282-7331-0022-C346-848FA8263C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2363" y="139405"/>
            <a:ext cx="1171075" cy="1329420"/>
          </a:xfrm>
          <a:prstGeom prst="rect">
            <a:avLst/>
          </a:prstGeom>
        </p:spPr>
      </p:pic>
      <p:pic>
        <p:nvPicPr>
          <p:cNvPr id="5" name="Picture 2">
            <a:extLst>
              <a:ext uri="{FF2B5EF4-FFF2-40B4-BE49-F238E27FC236}">
                <a16:creationId xmlns:a16="http://schemas.microsoft.com/office/drawing/2014/main" id="{B24221E5-A5D8-2155-2970-6D84148DFC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305" y="333981"/>
            <a:ext cx="1555083" cy="7464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27B41C5C-5FBD-0EFE-A5BC-3F1E75A313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6049" y="291099"/>
            <a:ext cx="1045029"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ome | The National Lottery Community Fund">
            <a:extLst>
              <a:ext uri="{FF2B5EF4-FFF2-40B4-BE49-F238E27FC236}">
                <a16:creationId xmlns:a16="http://schemas.microsoft.com/office/drawing/2014/main" id="{43F4C9D4-DA87-2B0E-0213-6AAB755DA55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455" b="12458"/>
          <a:stretch/>
        </p:blipFill>
        <p:spPr bwMode="auto">
          <a:xfrm>
            <a:off x="8605973" y="312644"/>
            <a:ext cx="2177716" cy="7891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a:extLst>
              <a:ext uri="{FF2B5EF4-FFF2-40B4-BE49-F238E27FC236}">
                <a16:creationId xmlns:a16="http://schemas.microsoft.com/office/drawing/2014/main" id="{9B37C827-B578-7910-17C3-D661EB32C79E}"/>
              </a:ext>
            </a:extLst>
          </p:cNvPr>
          <p:cNvGraphicFramePr/>
          <p:nvPr>
            <p:extLst>
              <p:ext uri="{D42A27DB-BD31-4B8C-83A1-F6EECF244321}">
                <p14:modId xmlns:p14="http://schemas.microsoft.com/office/powerpoint/2010/main" val="996103031"/>
              </p:ext>
            </p:extLst>
          </p:nvPr>
        </p:nvGraphicFramePr>
        <p:xfrm>
          <a:off x="397583" y="2123237"/>
          <a:ext cx="11602630" cy="25937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a:extLst>
              <a:ext uri="{FF2B5EF4-FFF2-40B4-BE49-F238E27FC236}">
                <a16:creationId xmlns:a16="http://schemas.microsoft.com/office/drawing/2014/main" id="{5170566D-B773-DB55-1168-AFC630A27C84}"/>
              </a:ext>
            </a:extLst>
          </p:cNvPr>
          <p:cNvSpPr txBox="1"/>
          <p:nvPr/>
        </p:nvSpPr>
        <p:spPr>
          <a:xfrm>
            <a:off x="2130090" y="4734763"/>
            <a:ext cx="7931819" cy="584775"/>
          </a:xfrm>
          <a:prstGeom prst="rect">
            <a:avLst/>
          </a:prstGeom>
          <a:noFill/>
        </p:spPr>
        <p:txBody>
          <a:bodyPr wrap="square">
            <a:spAutoFit/>
          </a:bodyPr>
          <a:lstStyle/>
          <a:p>
            <a:pPr algn="ctr"/>
            <a:r>
              <a:rPr lang="en-GB" sz="3200" dirty="0">
                <a:solidFill>
                  <a:srgbClr val="0000EE"/>
                </a:solidFill>
                <a:hlinkClick r:id="rId12">
                  <a:extLst>
                    <a:ext uri="{A12FA001-AC4F-418D-AE19-62706E023703}">
                      <ahyp:hlinkClr xmlns:ahyp="http://schemas.microsoft.com/office/drawing/2018/hyperlinkcolor" val="tx"/>
                    </a:ext>
                  </a:extLst>
                </a:hlinkClick>
              </a:rPr>
              <a:t>https://groundswell.org.uk/healthnow/</a:t>
            </a:r>
            <a:r>
              <a:rPr lang="en-GB" sz="3200" dirty="0">
                <a:solidFill>
                  <a:srgbClr val="0000EE"/>
                </a:solidFill>
              </a:rPr>
              <a:t> </a:t>
            </a:r>
          </a:p>
        </p:txBody>
      </p:sp>
    </p:spTree>
    <p:extLst>
      <p:ext uri="{BB962C8B-B14F-4D97-AF65-F5344CB8AC3E}">
        <p14:creationId xmlns:p14="http://schemas.microsoft.com/office/powerpoint/2010/main" val="753932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914B9-A77C-A427-4BE9-2080B969F8E0}"/>
              </a:ext>
            </a:extLst>
          </p:cNvPr>
          <p:cNvPicPr>
            <a:picLocks noChangeAspect="1"/>
          </p:cNvPicPr>
          <p:nvPr/>
        </p:nvPicPr>
        <p:blipFill>
          <a:blip r:embed="rId2"/>
          <a:stretch>
            <a:fillRect/>
          </a:stretch>
        </p:blipFill>
        <p:spPr>
          <a:xfrm rot="21110649">
            <a:off x="10629477" y="156761"/>
            <a:ext cx="1402235" cy="1440000"/>
          </a:xfrm>
          <a:prstGeom prst="rect">
            <a:avLst/>
          </a:prstGeom>
        </p:spPr>
      </p:pic>
      <p:sp>
        <p:nvSpPr>
          <p:cNvPr id="2" name="Title 1">
            <a:extLst>
              <a:ext uri="{FF2B5EF4-FFF2-40B4-BE49-F238E27FC236}">
                <a16:creationId xmlns:a16="http://schemas.microsoft.com/office/drawing/2014/main" id="{8A207BF7-206B-6E04-69BE-9EFC3C9EE307}"/>
              </a:ext>
            </a:extLst>
          </p:cNvPr>
          <p:cNvSpPr txBox="1">
            <a:spLocks/>
          </p:cNvSpPr>
          <p:nvPr/>
        </p:nvSpPr>
        <p:spPr>
          <a:xfrm>
            <a:off x="330200" y="207867"/>
            <a:ext cx="10515600" cy="76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Resource Hub</a:t>
            </a:r>
          </a:p>
        </p:txBody>
      </p:sp>
      <p:sp>
        <p:nvSpPr>
          <p:cNvPr id="4" name="Content Placeholder 4">
            <a:extLst>
              <a:ext uri="{FF2B5EF4-FFF2-40B4-BE49-F238E27FC236}">
                <a16:creationId xmlns:a16="http://schemas.microsoft.com/office/drawing/2014/main" id="{409C0D52-DA98-12C7-ED97-9540F2B1BF00}"/>
              </a:ext>
            </a:extLst>
          </p:cNvPr>
          <p:cNvSpPr>
            <a:spLocks noGrp="1"/>
          </p:cNvSpPr>
          <p:nvPr>
            <p:ph idx="1"/>
          </p:nvPr>
        </p:nvSpPr>
        <p:spPr>
          <a:xfrm>
            <a:off x="4098308" y="1383660"/>
            <a:ext cx="6436116" cy="4233367"/>
          </a:xfrm>
        </p:spPr>
        <p:txBody>
          <a:bodyPr vert="horz" lIns="91440" tIns="45720" rIns="91440" bIns="45720" rtlCol="0" anchor="t">
            <a:normAutofit lnSpcReduction="10000"/>
          </a:bodyPr>
          <a:lstStyle/>
          <a:p>
            <a:r>
              <a:rPr lang="en-GB" dirty="0">
                <a:ea typeface="+mn-lt"/>
                <a:cs typeface="+mn-lt"/>
              </a:rPr>
              <a:t>Health Promotion Leaflets</a:t>
            </a:r>
            <a:endParaRPr lang="en-US" dirty="0">
              <a:ea typeface="+mn-lt"/>
              <a:cs typeface="+mn-lt"/>
            </a:endParaRPr>
          </a:p>
          <a:p>
            <a:r>
              <a:rPr lang="en-GB" dirty="0">
                <a:ea typeface="+mn-lt"/>
                <a:cs typeface="+mn-lt"/>
              </a:rPr>
              <a:t>Posters</a:t>
            </a:r>
            <a:endParaRPr lang="en-US" dirty="0">
              <a:ea typeface="+mn-lt"/>
              <a:cs typeface="+mn-lt"/>
            </a:endParaRPr>
          </a:p>
          <a:p>
            <a:r>
              <a:rPr lang="en-GB" dirty="0">
                <a:ea typeface="+mn-lt"/>
                <a:cs typeface="+mn-lt"/>
              </a:rPr>
              <a:t>Workbooks</a:t>
            </a:r>
            <a:endParaRPr lang="en-US" dirty="0">
              <a:ea typeface="+mn-lt"/>
              <a:cs typeface="+mn-lt"/>
            </a:endParaRPr>
          </a:p>
          <a:p>
            <a:r>
              <a:rPr lang="en-GB" dirty="0">
                <a:ea typeface="+mn-lt"/>
                <a:cs typeface="+mn-lt"/>
              </a:rPr>
              <a:t>Podcasts</a:t>
            </a:r>
            <a:endParaRPr lang="en-US" dirty="0">
              <a:ea typeface="+mn-lt"/>
              <a:cs typeface="+mn-lt"/>
            </a:endParaRPr>
          </a:p>
          <a:p>
            <a:r>
              <a:rPr lang="en-GB" dirty="0">
                <a:ea typeface="+mn-lt"/>
                <a:cs typeface="+mn-lt"/>
              </a:rPr>
              <a:t>Films </a:t>
            </a:r>
          </a:p>
          <a:p>
            <a:pPr marL="0" indent="0">
              <a:buNone/>
            </a:pPr>
            <a:r>
              <a:rPr lang="en-GB" dirty="0">
                <a:cs typeface="Calibri"/>
                <a:hlinkClick r:id="rId3"/>
              </a:rPr>
              <a:t>https://groundswell.org.uk/resources/</a:t>
            </a:r>
            <a:endParaRPr lang="en-GB" dirty="0">
              <a:cs typeface="Calibri"/>
            </a:endParaRPr>
          </a:p>
          <a:p>
            <a:pPr marL="0" indent="0">
              <a:buNone/>
            </a:pPr>
            <a:endParaRPr lang="en-GB" sz="2400" dirty="0">
              <a:cs typeface="Calibri"/>
            </a:endParaRPr>
          </a:p>
          <a:p>
            <a:pPr marL="0" indent="0">
              <a:buNone/>
            </a:pPr>
            <a:r>
              <a:rPr lang="en-GB" sz="2400" dirty="0">
                <a:cs typeface="Calibri"/>
              </a:rPr>
              <a:t>You can search by resource type, tag (e.g., covid, mental health) and who the resource is aimed at (staff or people experiencing homelessness)</a:t>
            </a:r>
            <a:endParaRPr lang="en-GB" dirty="0"/>
          </a:p>
          <a:p>
            <a:pPr>
              <a:buFont typeface="Arial,Sans-Serif"/>
              <a:buChar char="•"/>
            </a:pPr>
            <a:endParaRPr lang="en-GB" sz="2000" dirty="0">
              <a:cs typeface="Calibri"/>
            </a:endParaRPr>
          </a:p>
          <a:p>
            <a:pPr>
              <a:buFont typeface="Arial"/>
              <a:buChar char="•"/>
            </a:pPr>
            <a:endParaRPr lang="en-GB" sz="2000" dirty="0">
              <a:cs typeface="Calibri"/>
            </a:endParaRPr>
          </a:p>
          <a:p>
            <a:pPr marL="0" indent="0">
              <a:buNone/>
            </a:pPr>
            <a:endParaRPr lang="en-GB" sz="2000" dirty="0">
              <a:cs typeface="Calibri"/>
            </a:endParaRPr>
          </a:p>
        </p:txBody>
      </p:sp>
      <p:pic>
        <p:nvPicPr>
          <p:cNvPr id="5" name="Picture 6" descr="11.png">
            <a:extLst>
              <a:ext uri="{FF2B5EF4-FFF2-40B4-BE49-F238E27FC236}">
                <a16:creationId xmlns:a16="http://schemas.microsoft.com/office/drawing/2014/main" id="{CF3AD96B-9BA6-436A-A01D-E9C1EAC55454}"/>
              </a:ext>
            </a:extLst>
          </p:cNvPr>
          <p:cNvPicPr>
            <a:picLocks noChangeAspect="1"/>
          </p:cNvPicPr>
          <p:nvPr/>
        </p:nvPicPr>
        <p:blipFill>
          <a:blip r:embed="rId4"/>
          <a:stretch>
            <a:fillRect/>
          </a:stretch>
        </p:blipFill>
        <p:spPr>
          <a:xfrm>
            <a:off x="204785" y="1844922"/>
            <a:ext cx="3330972" cy="3168155"/>
          </a:xfrm>
          <a:prstGeom prst="rect">
            <a:avLst/>
          </a:prstGeom>
        </p:spPr>
      </p:pic>
    </p:spTree>
    <p:extLst>
      <p:ext uri="{BB962C8B-B14F-4D97-AF65-F5344CB8AC3E}">
        <p14:creationId xmlns:p14="http://schemas.microsoft.com/office/powerpoint/2010/main" val="1209563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914B9-A77C-A427-4BE9-2080B969F8E0}"/>
              </a:ext>
            </a:extLst>
          </p:cNvPr>
          <p:cNvPicPr>
            <a:picLocks noChangeAspect="1"/>
          </p:cNvPicPr>
          <p:nvPr/>
        </p:nvPicPr>
        <p:blipFill>
          <a:blip r:embed="rId2"/>
          <a:stretch>
            <a:fillRect/>
          </a:stretch>
        </p:blipFill>
        <p:spPr>
          <a:xfrm rot="21110649">
            <a:off x="10629477" y="156761"/>
            <a:ext cx="1402235" cy="1440000"/>
          </a:xfrm>
          <a:prstGeom prst="rect">
            <a:avLst/>
          </a:prstGeom>
        </p:spPr>
      </p:pic>
      <p:sp>
        <p:nvSpPr>
          <p:cNvPr id="2" name="Title 1">
            <a:extLst>
              <a:ext uri="{FF2B5EF4-FFF2-40B4-BE49-F238E27FC236}">
                <a16:creationId xmlns:a16="http://schemas.microsoft.com/office/drawing/2014/main" id="{358FDB47-BD57-537F-9D15-CA2DAD6CEE48}"/>
              </a:ext>
            </a:extLst>
          </p:cNvPr>
          <p:cNvSpPr txBox="1">
            <a:spLocks/>
          </p:cNvSpPr>
          <p:nvPr/>
        </p:nvSpPr>
        <p:spPr>
          <a:xfrm>
            <a:off x="330200" y="207867"/>
            <a:ext cx="10515600" cy="76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Further info</a:t>
            </a:r>
          </a:p>
        </p:txBody>
      </p:sp>
      <p:sp>
        <p:nvSpPr>
          <p:cNvPr id="4" name="Content Placeholder 4">
            <a:extLst>
              <a:ext uri="{FF2B5EF4-FFF2-40B4-BE49-F238E27FC236}">
                <a16:creationId xmlns:a16="http://schemas.microsoft.com/office/drawing/2014/main" id="{B500E7E6-506D-877D-C8F6-71D2ECA30919}"/>
              </a:ext>
            </a:extLst>
          </p:cNvPr>
          <p:cNvSpPr>
            <a:spLocks noGrp="1"/>
          </p:cNvSpPr>
          <p:nvPr>
            <p:ph idx="1"/>
          </p:nvPr>
        </p:nvSpPr>
        <p:spPr>
          <a:xfrm>
            <a:off x="330199" y="1232009"/>
            <a:ext cx="6845854" cy="4393982"/>
          </a:xfrm>
        </p:spPr>
        <p:txBody>
          <a:bodyPr vert="horz" lIns="91440" tIns="45720" rIns="91440" bIns="45720" rtlCol="0" anchor="t">
            <a:normAutofit fontScale="92500"/>
          </a:bodyPr>
          <a:lstStyle/>
          <a:p>
            <a:pPr marL="0" indent="0">
              <a:spcAft>
                <a:spcPts val="600"/>
              </a:spcAft>
              <a:buNone/>
            </a:pPr>
            <a:r>
              <a:rPr lang="en-GB" sz="2400" dirty="0">
                <a:cs typeface="Calibri"/>
              </a:rPr>
              <a:t>London HHPA </a:t>
            </a:r>
            <a:r>
              <a:rPr lang="en-GB" sz="2400" dirty="0">
                <a:ea typeface="+mn-lt"/>
                <a:cs typeface="+mn-lt"/>
                <a:hlinkClick r:id="rId3"/>
              </a:rPr>
              <a:t>https://groundswell.org.uk/what-we-do/homeless-health-peer-advocacy/london/</a:t>
            </a:r>
            <a:r>
              <a:rPr lang="en-GB" sz="2400" dirty="0">
                <a:ea typeface="+mn-lt"/>
                <a:cs typeface="+mn-lt"/>
              </a:rPr>
              <a:t> </a:t>
            </a:r>
            <a:endParaRPr lang="en-GB" sz="2400" dirty="0">
              <a:cs typeface="Calibri"/>
            </a:endParaRPr>
          </a:p>
          <a:p>
            <a:pPr marL="0" indent="0">
              <a:spcAft>
                <a:spcPts val="600"/>
              </a:spcAft>
              <a:buNone/>
            </a:pPr>
            <a:r>
              <a:rPr lang="en-GB" sz="2400" dirty="0">
                <a:cs typeface="Calibri"/>
              </a:rPr>
              <a:t>#HealthNow </a:t>
            </a:r>
            <a:r>
              <a:rPr lang="en-GB" sz="2400" dirty="0">
                <a:ea typeface="+mn-lt"/>
                <a:cs typeface="+mn-lt"/>
                <a:hlinkClick r:id="rId4"/>
              </a:rPr>
              <a:t>https://groundswell.org.uk/healthnow/</a:t>
            </a:r>
            <a:r>
              <a:rPr lang="en-GB" sz="2400" dirty="0">
                <a:ea typeface="+mn-lt"/>
                <a:cs typeface="+mn-lt"/>
              </a:rPr>
              <a:t> </a:t>
            </a:r>
            <a:endParaRPr lang="en-GB" sz="2400" dirty="0">
              <a:cs typeface="Calibri"/>
            </a:endParaRPr>
          </a:p>
          <a:p>
            <a:pPr marL="0" indent="0">
              <a:spcAft>
                <a:spcPts val="600"/>
              </a:spcAft>
              <a:buNone/>
            </a:pPr>
            <a:r>
              <a:rPr lang="en-GB" sz="2400" dirty="0">
                <a:cs typeface="Calibri"/>
              </a:rPr>
              <a:t>The Escape Plan </a:t>
            </a:r>
            <a:r>
              <a:rPr lang="en-GB" sz="2400" dirty="0">
                <a:ea typeface="+mn-lt"/>
                <a:cs typeface="+mn-lt"/>
                <a:hlinkClick r:id="rId5"/>
              </a:rPr>
              <a:t>https://groundswell.org.uk/our-approach-to-research/peer-research/the-escape-plan/</a:t>
            </a:r>
            <a:r>
              <a:rPr lang="en-GB" sz="2400" dirty="0">
                <a:ea typeface="+mn-lt"/>
                <a:cs typeface="+mn-lt"/>
              </a:rPr>
              <a:t> </a:t>
            </a:r>
          </a:p>
          <a:p>
            <a:pPr marL="0" indent="0">
              <a:spcAft>
                <a:spcPts val="600"/>
              </a:spcAft>
              <a:buNone/>
            </a:pPr>
            <a:r>
              <a:rPr lang="en-GB" sz="2400" dirty="0">
                <a:ea typeface="+mn-lt"/>
                <a:cs typeface="+mn-lt"/>
              </a:rPr>
              <a:t>Clarissa, the film and resources pack </a:t>
            </a:r>
            <a:r>
              <a:rPr lang="en-GB" sz="2400" dirty="0">
                <a:ea typeface="+mn-lt"/>
                <a:cs typeface="+mn-lt"/>
                <a:hlinkClick r:id="rId6"/>
              </a:rPr>
              <a:t>https://groundswell.org.uk/resources/clarissa/</a:t>
            </a:r>
            <a:r>
              <a:rPr lang="en-GB" sz="2400" dirty="0">
                <a:ea typeface="+mn-lt"/>
                <a:cs typeface="+mn-lt"/>
              </a:rPr>
              <a:t> </a:t>
            </a:r>
          </a:p>
          <a:p>
            <a:pPr marL="0" indent="0">
              <a:spcAft>
                <a:spcPts val="600"/>
              </a:spcAft>
              <a:buNone/>
            </a:pPr>
            <a:r>
              <a:rPr lang="en-GB" sz="2400" dirty="0">
                <a:ea typeface="+mn-lt"/>
                <a:cs typeface="+mn-lt"/>
              </a:rPr>
              <a:t>Groundswell research publications </a:t>
            </a:r>
            <a:r>
              <a:rPr lang="en-GB" sz="2400" dirty="0">
                <a:ea typeface="+mn-lt"/>
                <a:cs typeface="+mn-lt"/>
                <a:hlinkClick r:id="rId7"/>
              </a:rPr>
              <a:t>https://groundswell.org.uk/our-approach-to-research/publications/</a:t>
            </a:r>
            <a:r>
              <a:rPr lang="en-GB" sz="2400" dirty="0">
                <a:ea typeface="+mn-lt"/>
                <a:cs typeface="+mn-lt"/>
              </a:rPr>
              <a:t> </a:t>
            </a:r>
            <a:endParaRPr lang="en-GB" sz="2400" dirty="0">
              <a:cs typeface="Calibri"/>
            </a:endParaRPr>
          </a:p>
          <a:p>
            <a:pPr>
              <a:spcAft>
                <a:spcPts val="600"/>
              </a:spcAft>
              <a:buFont typeface="Arial,Sans-Serif"/>
              <a:buChar char="•"/>
            </a:pPr>
            <a:endParaRPr lang="en-GB" sz="2400" dirty="0">
              <a:cs typeface="Calibri"/>
            </a:endParaRPr>
          </a:p>
          <a:p>
            <a:pPr>
              <a:spcAft>
                <a:spcPts val="600"/>
              </a:spcAft>
              <a:buFont typeface="Arial"/>
              <a:buChar char="•"/>
            </a:pPr>
            <a:endParaRPr lang="en-GB" sz="2400" dirty="0">
              <a:cs typeface="Calibri"/>
            </a:endParaRPr>
          </a:p>
          <a:p>
            <a:pPr marL="0" indent="0">
              <a:spcAft>
                <a:spcPts val="600"/>
              </a:spcAft>
              <a:buNone/>
            </a:pPr>
            <a:endParaRPr lang="en-GB" sz="2400" dirty="0">
              <a:cs typeface="Calibri"/>
            </a:endParaRPr>
          </a:p>
        </p:txBody>
      </p:sp>
      <p:pic>
        <p:nvPicPr>
          <p:cNvPr id="5" name="Picture 7" descr="1-9.png">
            <a:extLst>
              <a:ext uri="{FF2B5EF4-FFF2-40B4-BE49-F238E27FC236}">
                <a16:creationId xmlns:a16="http://schemas.microsoft.com/office/drawing/2014/main" id="{58F49CB6-47DC-7E59-0F1B-3356541153FC}"/>
              </a:ext>
            </a:extLst>
          </p:cNvPr>
          <p:cNvPicPr>
            <a:picLocks noChangeAspect="1"/>
          </p:cNvPicPr>
          <p:nvPr/>
        </p:nvPicPr>
        <p:blipFill>
          <a:blip r:embed="rId8"/>
          <a:stretch>
            <a:fillRect/>
          </a:stretch>
        </p:blipFill>
        <p:spPr>
          <a:xfrm>
            <a:off x="7176053" y="1688944"/>
            <a:ext cx="3379653" cy="3219712"/>
          </a:xfrm>
          <a:prstGeom prst="rect">
            <a:avLst/>
          </a:prstGeom>
        </p:spPr>
      </p:pic>
    </p:spTree>
    <p:extLst>
      <p:ext uri="{BB962C8B-B14F-4D97-AF65-F5344CB8AC3E}">
        <p14:creationId xmlns:p14="http://schemas.microsoft.com/office/powerpoint/2010/main" val="1983573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914B9-A77C-A427-4BE9-2080B969F8E0}"/>
              </a:ext>
            </a:extLst>
          </p:cNvPr>
          <p:cNvPicPr>
            <a:picLocks noChangeAspect="1"/>
          </p:cNvPicPr>
          <p:nvPr/>
        </p:nvPicPr>
        <p:blipFill>
          <a:blip r:embed="rId2"/>
          <a:stretch>
            <a:fillRect/>
          </a:stretch>
        </p:blipFill>
        <p:spPr>
          <a:xfrm rot="21110649">
            <a:off x="10629477" y="156761"/>
            <a:ext cx="1402235" cy="1440000"/>
          </a:xfrm>
          <a:prstGeom prst="rect">
            <a:avLst/>
          </a:prstGeom>
        </p:spPr>
      </p:pic>
      <p:pic>
        <p:nvPicPr>
          <p:cNvPr id="2" name="Picture 7" descr="1-9.png">
            <a:extLst>
              <a:ext uri="{FF2B5EF4-FFF2-40B4-BE49-F238E27FC236}">
                <a16:creationId xmlns:a16="http://schemas.microsoft.com/office/drawing/2014/main" id="{69B6773E-100F-DD7A-265C-31F551AA820C}"/>
              </a:ext>
            </a:extLst>
          </p:cNvPr>
          <p:cNvPicPr>
            <a:picLocks noChangeAspect="1"/>
          </p:cNvPicPr>
          <p:nvPr/>
        </p:nvPicPr>
        <p:blipFill>
          <a:blip r:embed="rId3"/>
          <a:stretch>
            <a:fillRect/>
          </a:stretch>
        </p:blipFill>
        <p:spPr>
          <a:xfrm>
            <a:off x="7176053" y="1688944"/>
            <a:ext cx="3379653" cy="3219712"/>
          </a:xfrm>
          <a:prstGeom prst="rect">
            <a:avLst/>
          </a:prstGeom>
        </p:spPr>
      </p:pic>
      <p:sp>
        <p:nvSpPr>
          <p:cNvPr id="4" name="Title 1">
            <a:extLst>
              <a:ext uri="{FF2B5EF4-FFF2-40B4-BE49-F238E27FC236}">
                <a16:creationId xmlns:a16="http://schemas.microsoft.com/office/drawing/2014/main" id="{9EABAF16-F498-F9DD-B83D-3A66FC58D72F}"/>
              </a:ext>
            </a:extLst>
          </p:cNvPr>
          <p:cNvSpPr txBox="1">
            <a:spLocks/>
          </p:cNvSpPr>
          <p:nvPr/>
        </p:nvSpPr>
        <p:spPr>
          <a:xfrm>
            <a:off x="330200" y="207867"/>
            <a:ext cx="10515600" cy="76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Useful contacts</a:t>
            </a:r>
          </a:p>
        </p:txBody>
      </p:sp>
      <p:sp>
        <p:nvSpPr>
          <p:cNvPr id="5" name="Content Placeholder 4">
            <a:extLst>
              <a:ext uri="{FF2B5EF4-FFF2-40B4-BE49-F238E27FC236}">
                <a16:creationId xmlns:a16="http://schemas.microsoft.com/office/drawing/2014/main" id="{FBA5A30A-0743-190E-D962-FC8AC2576560}"/>
              </a:ext>
            </a:extLst>
          </p:cNvPr>
          <p:cNvSpPr>
            <a:spLocks noGrp="1"/>
          </p:cNvSpPr>
          <p:nvPr>
            <p:ph idx="1"/>
          </p:nvPr>
        </p:nvSpPr>
        <p:spPr>
          <a:xfrm>
            <a:off x="304057" y="1232009"/>
            <a:ext cx="6723760" cy="4393982"/>
          </a:xfrm>
        </p:spPr>
        <p:txBody>
          <a:bodyPr vert="horz" lIns="91440" tIns="45720" rIns="91440" bIns="45720" rtlCol="0" anchor="t">
            <a:normAutofit/>
          </a:bodyPr>
          <a:lstStyle/>
          <a:p>
            <a:pPr>
              <a:spcAft>
                <a:spcPts val="1200"/>
              </a:spcAft>
            </a:pPr>
            <a:r>
              <a:rPr lang="en-GB" dirty="0">
                <a:cs typeface="Calibri"/>
              </a:rPr>
              <a:t>London Partnerships Manager, Martin Murphy </a:t>
            </a:r>
            <a:r>
              <a:rPr lang="en-GB" dirty="0">
                <a:cs typeface="Calibri"/>
                <a:hlinkClick r:id="rId4"/>
              </a:rPr>
              <a:t>martin.murphy@groundswell.org.uk</a:t>
            </a:r>
            <a:r>
              <a:rPr lang="en-GB" dirty="0">
                <a:cs typeface="Calibri"/>
              </a:rPr>
              <a:t> </a:t>
            </a:r>
          </a:p>
          <a:p>
            <a:pPr>
              <a:spcAft>
                <a:spcPts val="1200"/>
              </a:spcAft>
            </a:pPr>
            <a:r>
              <a:rPr lang="en-GB" dirty="0">
                <a:cs typeface="Calibri"/>
              </a:rPr>
              <a:t>Services Director, Kate Bowgett </a:t>
            </a:r>
            <a:r>
              <a:rPr lang="en-GB" dirty="0">
                <a:cs typeface="Calibri"/>
                <a:hlinkClick r:id="rId5"/>
              </a:rPr>
              <a:t>kate.bowgett@groundswell.org.uk</a:t>
            </a:r>
            <a:endParaRPr lang="en-GB" dirty="0">
              <a:cs typeface="Calibri"/>
            </a:endParaRPr>
          </a:p>
          <a:p>
            <a:pPr>
              <a:spcAft>
                <a:spcPts val="1200"/>
              </a:spcAft>
            </a:pPr>
            <a:r>
              <a:rPr lang="en-GB" dirty="0">
                <a:cs typeface="Calibri"/>
              </a:rPr>
              <a:t>Participation and Progression Director,  Rachel Brennan </a:t>
            </a:r>
            <a:r>
              <a:rPr lang="en-GB" dirty="0">
                <a:cs typeface="Calibri"/>
                <a:hlinkClick r:id="rId6"/>
              </a:rPr>
              <a:t>rachel</a:t>
            </a:r>
            <a:r>
              <a:rPr lang="en-GB" dirty="0">
                <a:ea typeface="+mn-lt"/>
                <a:cs typeface="+mn-lt"/>
                <a:hlinkClick r:id="rId6"/>
              </a:rPr>
              <a:t>.brennan@groundswell.org.uk</a:t>
            </a:r>
            <a:r>
              <a:rPr lang="en-GB" dirty="0">
                <a:ea typeface="+mn-lt"/>
                <a:cs typeface="+mn-lt"/>
              </a:rPr>
              <a:t> </a:t>
            </a:r>
            <a:endParaRPr lang="en-GB" dirty="0">
              <a:cs typeface="Calibri"/>
            </a:endParaRPr>
          </a:p>
          <a:p>
            <a:pPr>
              <a:spcAft>
                <a:spcPts val="1200"/>
              </a:spcAft>
            </a:pPr>
            <a:r>
              <a:rPr lang="en-GB" dirty="0">
                <a:cs typeface="Calibri"/>
              </a:rPr>
              <a:t>HHPA Duty Team </a:t>
            </a:r>
            <a:r>
              <a:rPr lang="en-GB" dirty="0">
                <a:ea typeface="+mn-lt"/>
                <a:cs typeface="+mn-lt"/>
                <a:hlinkClick r:id="rId7"/>
              </a:rPr>
              <a:t>HHPA@groundswell.org.uk</a:t>
            </a:r>
            <a:r>
              <a:rPr lang="en-GB" dirty="0">
                <a:ea typeface="+mn-lt"/>
                <a:cs typeface="+mn-lt"/>
              </a:rPr>
              <a:t> </a:t>
            </a:r>
            <a:endParaRPr lang="en-GB" dirty="0">
              <a:cs typeface="Calibri"/>
            </a:endParaRPr>
          </a:p>
          <a:p>
            <a:pPr>
              <a:spcAft>
                <a:spcPts val="1200"/>
              </a:spcAft>
              <a:buFont typeface="Arial" panose="020B0604020202020204" pitchFamily="34" charset="0"/>
              <a:buChar char="•"/>
            </a:pPr>
            <a:endParaRPr lang="en-GB" dirty="0">
              <a:cs typeface="Calibri"/>
            </a:endParaRPr>
          </a:p>
          <a:p>
            <a:pPr>
              <a:spcAft>
                <a:spcPts val="1200"/>
              </a:spcAft>
              <a:buFont typeface="Arial,Sans-Serif"/>
              <a:buChar char="•"/>
            </a:pPr>
            <a:endParaRPr lang="en-GB" dirty="0">
              <a:cs typeface="Calibri"/>
            </a:endParaRPr>
          </a:p>
          <a:p>
            <a:pPr>
              <a:spcAft>
                <a:spcPts val="1200"/>
              </a:spcAft>
              <a:buFont typeface="Arial"/>
              <a:buChar char="•"/>
            </a:pPr>
            <a:endParaRPr lang="en-GB" dirty="0">
              <a:cs typeface="Calibri"/>
            </a:endParaRPr>
          </a:p>
          <a:p>
            <a:pPr marL="0" indent="0">
              <a:spcAft>
                <a:spcPts val="1200"/>
              </a:spcAft>
              <a:buNone/>
            </a:pPr>
            <a:endParaRPr lang="en-GB" dirty="0">
              <a:cs typeface="Calibri"/>
            </a:endParaRPr>
          </a:p>
        </p:txBody>
      </p:sp>
    </p:spTree>
    <p:extLst>
      <p:ext uri="{BB962C8B-B14F-4D97-AF65-F5344CB8AC3E}">
        <p14:creationId xmlns:p14="http://schemas.microsoft.com/office/powerpoint/2010/main" val="3208899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B843"/>
        </a:solidFill>
        <a:effectLst/>
      </p:bgPr>
    </p:bg>
    <p:spTree>
      <p:nvGrpSpPr>
        <p:cNvPr id="1" name=""/>
        <p:cNvGrpSpPr/>
        <p:nvPr/>
      </p:nvGrpSpPr>
      <p:grpSpPr>
        <a:xfrm>
          <a:off x="0" y="0"/>
          <a:ext cx="0" cy="0"/>
          <a:chOff x="0" y="0"/>
          <a:chExt cx="0" cy="0"/>
        </a:xfrm>
      </p:grpSpPr>
      <p:sp>
        <p:nvSpPr>
          <p:cNvPr id="9" name="TextBox 8"/>
          <p:cNvSpPr txBox="1"/>
          <p:nvPr/>
        </p:nvSpPr>
        <p:spPr>
          <a:xfrm>
            <a:off x="4031771" y="3013501"/>
            <a:ext cx="3949162" cy="101566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effectLst/>
                <a:uLnTx/>
                <a:uFillTx/>
                <a:latin typeface="Impact"/>
              </a:rPr>
              <a:t>Listen Up! </a:t>
            </a:r>
            <a:endParaRPr lang="en-GB" sz="6000" b="0" i="0" u="none" strike="noStrike" kern="1200" cap="none" spc="0" normalizeH="0" baseline="0" noProof="0">
              <a:ln>
                <a:noFill/>
              </a:ln>
              <a:effectLst/>
              <a:uLnTx/>
              <a:uFillTx/>
              <a:latin typeface="Impact"/>
            </a:endParaRPr>
          </a:p>
        </p:txBody>
      </p:sp>
      <p:pic>
        <p:nvPicPr>
          <p:cNvPr id="3" name="Picture 2" descr="A picture containing sitting, dark, laptop, black&#10;&#10;Description automatically generated">
            <a:extLst>
              <a:ext uri="{FF2B5EF4-FFF2-40B4-BE49-F238E27FC236}">
                <a16:creationId xmlns:a16="http://schemas.microsoft.com/office/drawing/2014/main" id="{21D8A2B4-519F-454D-8007-A7001EA34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5262" y="701433"/>
            <a:ext cx="4242180" cy="1036742"/>
          </a:xfrm>
          <a:prstGeom prst="rect">
            <a:avLst/>
          </a:prstGeom>
        </p:spPr>
      </p:pic>
      <p:pic>
        <p:nvPicPr>
          <p:cNvPr id="1026" name="Picture 2">
            <a:extLst>
              <a:ext uri="{FF2B5EF4-FFF2-40B4-BE49-F238E27FC236}">
                <a16:creationId xmlns:a16="http://schemas.microsoft.com/office/drawing/2014/main" id="{2C0ADCD9-DFD9-4E34-88A3-D0B9784C0E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363" y="527192"/>
            <a:ext cx="1592906" cy="15929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n Our Radar logo">
            <a:extLst>
              <a:ext uri="{FF2B5EF4-FFF2-40B4-BE49-F238E27FC236}">
                <a16:creationId xmlns:a16="http://schemas.microsoft.com/office/drawing/2014/main" id="{3036F151-B7B7-42E9-A2AD-EAE067550B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8939" y="126131"/>
            <a:ext cx="1984792" cy="244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491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41755" y="3363426"/>
            <a:ext cx="8108489" cy="923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i="0" u="none" strike="noStrike" kern="1200" cap="none" spc="0" normalizeH="0" baseline="0" noProof="0" dirty="0">
                <a:ln>
                  <a:noFill/>
                </a:ln>
                <a:effectLst/>
                <a:uLnTx/>
                <a:uFillTx/>
                <a:latin typeface="Impact"/>
              </a:rPr>
              <a:t>Homelessness and Health</a:t>
            </a:r>
            <a:endParaRPr lang="en-GB" sz="5400" i="0" u="none" strike="noStrike" kern="1200" cap="none" spc="0" normalizeH="0" baseline="0" noProof="0" dirty="0">
              <a:ln>
                <a:noFill/>
              </a:ln>
              <a:effectLst/>
              <a:uLnTx/>
              <a:uFillTx/>
              <a:latin typeface="Impact"/>
            </a:endParaRPr>
          </a:p>
        </p:txBody>
      </p:sp>
      <p:pic>
        <p:nvPicPr>
          <p:cNvPr id="3" name="Picture 2" descr="A picture containing sitting, dark, laptop, black&#10;&#10;Description automatically generated">
            <a:extLst>
              <a:ext uri="{FF2B5EF4-FFF2-40B4-BE49-F238E27FC236}">
                <a16:creationId xmlns:a16="http://schemas.microsoft.com/office/drawing/2014/main" id="{21D8A2B4-519F-454D-8007-A7001EA34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060" y="806840"/>
            <a:ext cx="5988585" cy="1463544"/>
          </a:xfrm>
          <a:prstGeom prst="rect">
            <a:avLst/>
          </a:prstGeom>
        </p:spPr>
      </p:pic>
    </p:spTree>
    <p:extLst>
      <p:ext uri="{BB962C8B-B14F-4D97-AF65-F5344CB8AC3E}">
        <p14:creationId xmlns:p14="http://schemas.microsoft.com/office/powerpoint/2010/main" val="3753633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914B9-A77C-A427-4BE9-2080B969F8E0}"/>
              </a:ext>
            </a:extLst>
          </p:cNvPr>
          <p:cNvPicPr>
            <a:picLocks noChangeAspect="1"/>
          </p:cNvPicPr>
          <p:nvPr/>
        </p:nvPicPr>
        <p:blipFill>
          <a:blip r:embed="rId2"/>
          <a:stretch>
            <a:fillRect/>
          </a:stretch>
        </p:blipFill>
        <p:spPr>
          <a:xfrm rot="21110649">
            <a:off x="10629477" y="156761"/>
            <a:ext cx="1402235" cy="1440000"/>
          </a:xfrm>
          <a:prstGeom prst="rect">
            <a:avLst/>
          </a:prstGeom>
        </p:spPr>
      </p:pic>
      <p:sp>
        <p:nvSpPr>
          <p:cNvPr id="2" name="Title 1">
            <a:extLst>
              <a:ext uri="{FF2B5EF4-FFF2-40B4-BE49-F238E27FC236}">
                <a16:creationId xmlns:a16="http://schemas.microsoft.com/office/drawing/2014/main" id="{6FA028DA-CE5B-97EC-B82B-325A129FAA50}"/>
              </a:ext>
            </a:extLst>
          </p:cNvPr>
          <p:cNvSpPr txBox="1">
            <a:spLocks/>
          </p:cNvSpPr>
          <p:nvPr/>
        </p:nvSpPr>
        <p:spPr>
          <a:xfrm>
            <a:off x="330200" y="207867"/>
            <a:ext cx="10515600" cy="76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Listen Up! Goals to achieve change</a:t>
            </a:r>
          </a:p>
        </p:txBody>
      </p:sp>
      <p:sp>
        <p:nvSpPr>
          <p:cNvPr id="4" name="Content Placeholder 4">
            <a:extLst>
              <a:ext uri="{FF2B5EF4-FFF2-40B4-BE49-F238E27FC236}">
                <a16:creationId xmlns:a16="http://schemas.microsoft.com/office/drawing/2014/main" id="{DBEDCDBD-6967-54EE-1933-9F1AF70D4E79}"/>
              </a:ext>
            </a:extLst>
          </p:cNvPr>
          <p:cNvSpPr txBox="1">
            <a:spLocks/>
          </p:cNvSpPr>
          <p:nvPr/>
        </p:nvSpPr>
        <p:spPr>
          <a:xfrm>
            <a:off x="417777" y="1354378"/>
            <a:ext cx="10515600" cy="42840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t>Listen Up! has tangible goals that we will work towards that will contribute to the wider change we want to see:</a:t>
            </a:r>
          </a:p>
          <a:p>
            <a:pPr marL="0" indent="0">
              <a:buFont typeface="Arial" panose="020B0604020202020204" pitchFamily="34" charset="0"/>
              <a:buNone/>
            </a:pPr>
            <a:endParaRPr lang="en-GB" sz="2400" b="1" dirty="0"/>
          </a:p>
          <a:p>
            <a:r>
              <a:rPr lang="en-GB" sz="2400" dirty="0"/>
              <a:t>Key decision makers in health, housing and homelessness have an increased awareness and understanding of the barriers to accessing services for people who are experiencing homelessness across the country.</a:t>
            </a:r>
          </a:p>
          <a:p>
            <a:endParaRPr lang="en-GB" sz="2400" dirty="0"/>
          </a:p>
          <a:p>
            <a:r>
              <a:rPr lang="en-GB" sz="2400" dirty="0"/>
              <a:t>A movement of people experiencing homelessness is created, influencing decision makers and holding them to account for creating change in practice and policy.</a:t>
            </a:r>
          </a:p>
          <a:p>
            <a:pPr marL="0" indent="0">
              <a:buFont typeface="Arial" panose="020B0604020202020204" pitchFamily="34" charset="0"/>
              <a:buNone/>
            </a:pPr>
            <a:endParaRPr lang="en-GB" sz="2400" dirty="0"/>
          </a:p>
          <a:p>
            <a:endParaRPr lang="en-GB" sz="2400" dirty="0"/>
          </a:p>
        </p:txBody>
      </p:sp>
    </p:spTree>
    <p:extLst>
      <p:ext uri="{BB962C8B-B14F-4D97-AF65-F5344CB8AC3E}">
        <p14:creationId xmlns:p14="http://schemas.microsoft.com/office/powerpoint/2010/main" val="2130048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914B9-A77C-A427-4BE9-2080B969F8E0}"/>
              </a:ext>
            </a:extLst>
          </p:cNvPr>
          <p:cNvPicPr>
            <a:picLocks noChangeAspect="1"/>
          </p:cNvPicPr>
          <p:nvPr/>
        </p:nvPicPr>
        <p:blipFill>
          <a:blip r:embed="rId2"/>
          <a:stretch>
            <a:fillRect/>
          </a:stretch>
        </p:blipFill>
        <p:spPr>
          <a:xfrm rot="21110649">
            <a:off x="10629477" y="156761"/>
            <a:ext cx="1402235" cy="1440000"/>
          </a:xfrm>
          <a:prstGeom prst="rect">
            <a:avLst/>
          </a:prstGeom>
        </p:spPr>
      </p:pic>
      <p:sp>
        <p:nvSpPr>
          <p:cNvPr id="2" name="Title 1">
            <a:extLst>
              <a:ext uri="{FF2B5EF4-FFF2-40B4-BE49-F238E27FC236}">
                <a16:creationId xmlns:a16="http://schemas.microsoft.com/office/drawing/2014/main" id="{6FA028DA-CE5B-97EC-B82B-325A129FAA50}"/>
              </a:ext>
            </a:extLst>
          </p:cNvPr>
          <p:cNvSpPr txBox="1">
            <a:spLocks/>
          </p:cNvSpPr>
          <p:nvPr/>
        </p:nvSpPr>
        <p:spPr>
          <a:xfrm>
            <a:off x="330200" y="207867"/>
            <a:ext cx="10515600" cy="76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How will we achieve these goals?</a:t>
            </a:r>
          </a:p>
        </p:txBody>
      </p:sp>
      <p:sp>
        <p:nvSpPr>
          <p:cNvPr id="5" name="Content Placeholder 4">
            <a:extLst>
              <a:ext uri="{FF2B5EF4-FFF2-40B4-BE49-F238E27FC236}">
                <a16:creationId xmlns:a16="http://schemas.microsoft.com/office/drawing/2014/main" id="{1E5BC4CD-7493-A625-FC1C-E5C081682EC2}"/>
              </a:ext>
            </a:extLst>
          </p:cNvPr>
          <p:cNvSpPr>
            <a:spLocks noGrp="1"/>
          </p:cNvSpPr>
          <p:nvPr>
            <p:ph idx="1"/>
          </p:nvPr>
        </p:nvSpPr>
        <p:spPr>
          <a:xfrm>
            <a:off x="459003" y="1754183"/>
            <a:ext cx="10871591" cy="806871"/>
          </a:xfrm>
        </p:spPr>
        <p:txBody>
          <a:bodyPr>
            <a:normAutofit/>
          </a:bodyPr>
          <a:lstStyle/>
          <a:p>
            <a:pPr marL="0" indent="0">
              <a:buNone/>
            </a:pPr>
            <a:r>
              <a:rPr lang="en-GB" sz="2600" dirty="0"/>
              <a:t>The people who make decisions about services or policies are listening to people who are homeless.</a:t>
            </a:r>
          </a:p>
          <a:p>
            <a:pPr marL="0" indent="0">
              <a:buNone/>
            </a:pPr>
            <a:endParaRPr lang="en-GB" sz="2600" dirty="0"/>
          </a:p>
        </p:txBody>
      </p:sp>
      <p:graphicFrame>
        <p:nvGraphicFramePr>
          <p:cNvPr id="6" name="Diagram 5">
            <a:extLst>
              <a:ext uri="{FF2B5EF4-FFF2-40B4-BE49-F238E27FC236}">
                <a16:creationId xmlns:a16="http://schemas.microsoft.com/office/drawing/2014/main" id="{CA996100-9064-B89A-7419-5033BB822ACB}"/>
              </a:ext>
            </a:extLst>
          </p:cNvPr>
          <p:cNvGraphicFramePr/>
          <p:nvPr>
            <p:extLst>
              <p:ext uri="{D42A27DB-BD31-4B8C-83A1-F6EECF244321}">
                <p14:modId xmlns:p14="http://schemas.microsoft.com/office/powerpoint/2010/main" val="1939254899"/>
              </p:ext>
            </p:extLst>
          </p:nvPr>
        </p:nvGraphicFramePr>
        <p:xfrm>
          <a:off x="660204" y="2473549"/>
          <a:ext cx="10871591" cy="2991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289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914B9-A77C-A427-4BE9-2080B969F8E0}"/>
              </a:ext>
            </a:extLst>
          </p:cNvPr>
          <p:cNvPicPr>
            <a:picLocks noChangeAspect="1"/>
          </p:cNvPicPr>
          <p:nvPr/>
        </p:nvPicPr>
        <p:blipFill>
          <a:blip r:embed="rId2"/>
          <a:stretch>
            <a:fillRect/>
          </a:stretch>
        </p:blipFill>
        <p:spPr>
          <a:xfrm rot="21110649">
            <a:off x="10629477" y="156761"/>
            <a:ext cx="1402235" cy="1440000"/>
          </a:xfrm>
          <a:prstGeom prst="rect">
            <a:avLst/>
          </a:prstGeom>
        </p:spPr>
      </p:pic>
      <p:sp>
        <p:nvSpPr>
          <p:cNvPr id="2" name="Title 1">
            <a:extLst>
              <a:ext uri="{FF2B5EF4-FFF2-40B4-BE49-F238E27FC236}">
                <a16:creationId xmlns:a16="http://schemas.microsoft.com/office/drawing/2014/main" id="{6FA028DA-CE5B-97EC-B82B-325A129FAA50}"/>
              </a:ext>
            </a:extLst>
          </p:cNvPr>
          <p:cNvSpPr txBox="1">
            <a:spLocks/>
          </p:cNvSpPr>
          <p:nvPr/>
        </p:nvSpPr>
        <p:spPr>
          <a:xfrm>
            <a:off x="330200" y="207867"/>
            <a:ext cx="10515600" cy="76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Listen Up! Real time research</a:t>
            </a:r>
          </a:p>
        </p:txBody>
      </p:sp>
      <p:pic>
        <p:nvPicPr>
          <p:cNvPr id="4" name="Picture 2">
            <a:extLst>
              <a:ext uri="{FF2B5EF4-FFF2-40B4-BE49-F238E27FC236}">
                <a16:creationId xmlns:a16="http://schemas.microsoft.com/office/drawing/2014/main" id="{B0FF4289-8CF3-DA62-6F89-AD79FC377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314" y="1940897"/>
            <a:ext cx="3889166" cy="257885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6">
            <a:extLst>
              <a:ext uri="{FF2B5EF4-FFF2-40B4-BE49-F238E27FC236}">
                <a16:creationId xmlns:a16="http://schemas.microsoft.com/office/drawing/2014/main" id="{F4AE4464-8482-BEBD-51C4-805CC0A8F5BC}"/>
              </a:ext>
            </a:extLst>
          </p:cNvPr>
          <p:cNvSpPr>
            <a:spLocks noGrp="1"/>
          </p:cNvSpPr>
          <p:nvPr>
            <p:ph idx="1"/>
          </p:nvPr>
        </p:nvSpPr>
        <p:spPr>
          <a:xfrm>
            <a:off x="472756" y="1350604"/>
            <a:ext cx="7129827" cy="4414470"/>
          </a:xfrm>
        </p:spPr>
        <p:txBody>
          <a:bodyPr>
            <a:normAutofit fontScale="92500" lnSpcReduction="10000"/>
          </a:bodyPr>
          <a:lstStyle/>
          <a:p>
            <a:pPr marL="0" indent="0">
              <a:buNone/>
            </a:pPr>
            <a:r>
              <a:rPr lang="en-GB" b="1" dirty="0"/>
              <a:t>Research Methods</a:t>
            </a:r>
            <a:r>
              <a:rPr lang="en-GB" dirty="0"/>
              <a:t> </a:t>
            </a:r>
          </a:p>
          <a:p>
            <a:pPr marL="0" indent="0">
              <a:buNone/>
            </a:pPr>
            <a:endParaRPr lang="en-GB" sz="1200" dirty="0"/>
          </a:p>
          <a:p>
            <a:r>
              <a:rPr lang="en-GB" dirty="0"/>
              <a:t>Interviews and focus groups with people who are experiencing homelessness</a:t>
            </a:r>
          </a:p>
          <a:p>
            <a:pPr marL="0" indent="0">
              <a:buNone/>
            </a:pPr>
            <a:endParaRPr lang="en-GB" dirty="0"/>
          </a:p>
          <a:p>
            <a:pPr marL="0" indent="0">
              <a:buNone/>
            </a:pPr>
            <a:r>
              <a:rPr lang="en-GB" sz="2400" b="1" dirty="0"/>
              <a:t>Insights into action</a:t>
            </a:r>
          </a:p>
          <a:p>
            <a:endParaRPr lang="en-GB" sz="1200" dirty="0"/>
          </a:p>
          <a:p>
            <a:r>
              <a:rPr lang="en-GB" sz="2400" dirty="0"/>
              <a:t>Data from both research and reporting informing regular Insights reports and webinars to provide better evidence to decision makers</a:t>
            </a:r>
          </a:p>
          <a:p>
            <a:endParaRPr lang="en-GB" sz="1400" dirty="0"/>
          </a:p>
          <a:p>
            <a:r>
              <a:rPr lang="en-GB" sz="2400" dirty="0"/>
              <a:t>To understand the barriers to healthcare and help inform solutions to tackling healthcare inequalities</a:t>
            </a:r>
          </a:p>
          <a:p>
            <a:pPr marL="0" indent="0">
              <a:buNone/>
            </a:pPr>
            <a:endParaRPr lang="en-GB" dirty="0"/>
          </a:p>
          <a:p>
            <a:pPr marL="0" indent="0">
              <a:buNone/>
            </a:pPr>
            <a:endParaRPr lang="en-GB" sz="2600" dirty="0"/>
          </a:p>
          <a:p>
            <a:pPr marL="0" indent="0">
              <a:buNone/>
            </a:pPr>
            <a:endParaRPr lang="en-GB" sz="2600" dirty="0"/>
          </a:p>
          <a:p>
            <a:pPr marL="0" indent="0">
              <a:buNone/>
            </a:pPr>
            <a:endParaRPr lang="en-GB" sz="2600" dirty="0"/>
          </a:p>
          <a:p>
            <a:endParaRPr lang="en-GB" sz="2600" dirty="0"/>
          </a:p>
          <a:p>
            <a:endParaRPr lang="en-GB" sz="2600" dirty="0"/>
          </a:p>
        </p:txBody>
      </p:sp>
    </p:spTree>
    <p:extLst>
      <p:ext uri="{BB962C8B-B14F-4D97-AF65-F5344CB8AC3E}">
        <p14:creationId xmlns:p14="http://schemas.microsoft.com/office/powerpoint/2010/main" val="3209208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914B9-A77C-A427-4BE9-2080B969F8E0}"/>
              </a:ext>
            </a:extLst>
          </p:cNvPr>
          <p:cNvPicPr>
            <a:picLocks noChangeAspect="1"/>
          </p:cNvPicPr>
          <p:nvPr/>
        </p:nvPicPr>
        <p:blipFill>
          <a:blip r:embed="rId2"/>
          <a:stretch>
            <a:fillRect/>
          </a:stretch>
        </p:blipFill>
        <p:spPr>
          <a:xfrm rot="21110649">
            <a:off x="10629477" y="156761"/>
            <a:ext cx="1402235" cy="1440000"/>
          </a:xfrm>
          <a:prstGeom prst="rect">
            <a:avLst/>
          </a:prstGeom>
        </p:spPr>
      </p:pic>
      <p:sp>
        <p:nvSpPr>
          <p:cNvPr id="2" name="Title 1">
            <a:extLst>
              <a:ext uri="{FF2B5EF4-FFF2-40B4-BE49-F238E27FC236}">
                <a16:creationId xmlns:a16="http://schemas.microsoft.com/office/drawing/2014/main" id="{6FA028DA-CE5B-97EC-B82B-325A129FAA50}"/>
              </a:ext>
            </a:extLst>
          </p:cNvPr>
          <p:cNvSpPr txBox="1">
            <a:spLocks/>
          </p:cNvSpPr>
          <p:nvPr/>
        </p:nvSpPr>
        <p:spPr>
          <a:xfrm>
            <a:off x="330200" y="207867"/>
            <a:ext cx="10515600" cy="76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Listen Up! Insights</a:t>
            </a:r>
          </a:p>
        </p:txBody>
      </p:sp>
      <p:sp>
        <p:nvSpPr>
          <p:cNvPr id="6" name="Content Placeholder 6">
            <a:extLst>
              <a:ext uri="{FF2B5EF4-FFF2-40B4-BE49-F238E27FC236}">
                <a16:creationId xmlns:a16="http://schemas.microsoft.com/office/drawing/2014/main" id="{91BFA346-3663-8E22-016B-2A6543D206DA}"/>
              </a:ext>
            </a:extLst>
          </p:cNvPr>
          <p:cNvSpPr>
            <a:spLocks noGrp="1"/>
          </p:cNvSpPr>
          <p:nvPr>
            <p:ph idx="1"/>
          </p:nvPr>
        </p:nvSpPr>
        <p:spPr>
          <a:xfrm>
            <a:off x="330199" y="1240739"/>
            <a:ext cx="7089503" cy="4758511"/>
          </a:xfrm>
        </p:spPr>
        <p:txBody>
          <a:bodyPr vert="horz" lIns="91440" tIns="45720" rIns="91440" bIns="45720" rtlCol="0" anchor="t">
            <a:normAutofit/>
          </a:bodyPr>
          <a:lstStyle/>
          <a:p>
            <a:pPr marL="0" indent="0">
              <a:buNone/>
            </a:pPr>
            <a:r>
              <a:rPr lang="en-GB" sz="2600" dirty="0"/>
              <a:t>100 participants </a:t>
            </a:r>
            <a:r>
              <a:rPr lang="en-GB" sz="2600" b="0" dirty="0"/>
              <a:t>(London, Manchester, Bristol and Norwich)</a:t>
            </a:r>
            <a:r>
              <a:rPr lang="en-GB" sz="2600" dirty="0"/>
              <a:t> </a:t>
            </a:r>
            <a:endParaRPr lang="en-GB" sz="2600" b="0" dirty="0">
              <a:cs typeface="Calibri"/>
            </a:endParaRPr>
          </a:p>
          <a:p>
            <a:pPr marL="0" indent="0">
              <a:buNone/>
            </a:pPr>
            <a:endParaRPr lang="en-GB" sz="1100" dirty="0">
              <a:cs typeface="Calibri"/>
            </a:endParaRPr>
          </a:p>
          <a:p>
            <a:pPr marL="0" indent="0">
              <a:buNone/>
            </a:pPr>
            <a:r>
              <a:rPr lang="en-GB" sz="2600" dirty="0">
                <a:cs typeface="Calibri"/>
              </a:rPr>
              <a:t>We ask questions related to a person's health and homelessness situation.</a:t>
            </a:r>
          </a:p>
          <a:p>
            <a:pPr marL="0" indent="0">
              <a:buNone/>
            </a:pPr>
            <a:endParaRPr lang="en-GB" sz="1200" dirty="0">
              <a:cs typeface="Calibri"/>
            </a:endParaRPr>
          </a:p>
          <a:p>
            <a:pPr marL="0" indent="0">
              <a:buNone/>
            </a:pPr>
            <a:r>
              <a:rPr lang="en-GB" sz="2600" b="1" dirty="0">
                <a:cs typeface="Calibri"/>
              </a:rPr>
              <a:t>Topics include:</a:t>
            </a:r>
          </a:p>
          <a:p>
            <a:pPr marL="342900" indent="-342900"/>
            <a:r>
              <a:rPr lang="en-GB" sz="2600" dirty="0">
                <a:cs typeface="Calibri"/>
              </a:rPr>
              <a:t>Mental Health</a:t>
            </a:r>
          </a:p>
          <a:p>
            <a:pPr marL="342900" indent="-342900"/>
            <a:r>
              <a:rPr lang="en-GB" sz="2600" dirty="0">
                <a:cs typeface="Calibri"/>
              </a:rPr>
              <a:t>Drug and Alcohol dependency and recovery </a:t>
            </a:r>
          </a:p>
          <a:p>
            <a:pPr marL="342900" indent="-342900"/>
            <a:r>
              <a:rPr lang="en-GB" sz="2600" dirty="0">
                <a:cs typeface="Calibri"/>
              </a:rPr>
              <a:t>Digitial inclusion and exclusion </a:t>
            </a:r>
          </a:p>
          <a:p>
            <a:pPr marL="342900" indent="-342900"/>
            <a:r>
              <a:rPr lang="en-GB" sz="2600" dirty="0">
                <a:cs typeface="Calibri"/>
              </a:rPr>
              <a:t>The cost-of-Living crisis </a:t>
            </a:r>
          </a:p>
          <a:p>
            <a:pPr marL="0" indent="0">
              <a:buNone/>
            </a:pPr>
            <a:endParaRPr lang="en-GB" sz="2600" dirty="0">
              <a:cs typeface="Calibri"/>
            </a:endParaRPr>
          </a:p>
          <a:p>
            <a:endParaRPr lang="en-GB" sz="2600" dirty="0">
              <a:cs typeface="Calibri"/>
            </a:endParaRPr>
          </a:p>
          <a:p>
            <a:pPr marL="0" indent="0">
              <a:buNone/>
            </a:pPr>
            <a:endParaRPr lang="en-GB" sz="2600" dirty="0">
              <a:cs typeface="Calibri"/>
            </a:endParaRPr>
          </a:p>
          <a:p>
            <a:endParaRPr lang="en-GB" sz="2600" dirty="0">
              <a:cs typeface="Calibri"/>
            </a:endParaRPr>
          </a:p>
          <a:p>
            <a:endParaRPr lang="en-GB" sz="2600" dirty="0">
              <a:cs typeface="Calibri"/>
            </a:endParaRPr>
          </a:p>
        </p:txBody>
      </p:sp>
      <p:pic>
        <p:nvPicPr>
          <p:cNvPr id="7" name="Picture 6" descr="Shape&#10;&#10;Description automatically generated with medium confidence">
            <a:extLst>
              <a:ext uri="{FF2B5EF4-FFF2-40B4-BE49-F238E27FC236}">
                <a16:creationId xmlns:a16="http://schemas.microsoft.com/office/drawing/2014/main" id="{8D1BDB11-9FE0-F013-9546-7304AE303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2693" y="2135166"/>
            <a:ext cx="4249107" cy="2388387"/>
          </a:xfrm>
          <a:prstGeom prst="rect">
            <a:avLst/>
          </a:prstGeom>
        </p:spPr>
      </p:pic>
    </p:spTree>
    <p:extLst>
      <p:ext uri="{BB962C8B-B14F-4D97-AF65-F5344CB8AC3E}">
        <p14:creationId xmlns:p14="http://schemas.microsoft.com/office/powerpoint/2010/main" val="4267793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914B9-A77C-A427-4BE9-2080B969F8E0}"/>
              </a:ext>
            </a:extLst>
          </p:cNvPr>
          <p:cNvPicPr>
            <a:picLocks noChangeAspect="1"/>
          </p:cNvPicPr>
          <p:nvPr/>
        </p:nvPicPr>
        <p:blipFill>
          <a:blip r:embed="rId2"/>
          <a:stretch>
            <a:fillRect/>
          </a:stretch>
        </p:blipFill>
        <p:spPr>
          <a:xfrm rot="21110649">
            <a:off x="10629477" y="156761"/>
            <a:ext cx="1402235" cy="1440000"/>
          </a:xfrm>
          <a:prstGeom prst="rect">
            <a:avLst/>
          </a:prstGeom>
        </p:spPr>
      </p:pic>
      <p:sp>
        <p:nvSpPr>
          <p:cNvPr id="2" name="Title 1">
            <a:extLst>
              <a:ext uri="{FF2B5EF4-FFF2-40B4-BE49-F238E27FC236}">
                <a16:creationId xmlns:a16="http://schemas.microsoft.com/office/drawing/2014/main" id="{6FA028DA-CE5B-97EC-B82B-325A129FAA50}"/>
              </a:ext>
            </a:extLst>
          </p:cNvPr>
          <p:cNvSpPr txBox="1">
            <a:spLocks/>
          </p:cNvSpPr>
          <p:nvPr/>
        </p:nvSpPr>
        <p:spPr>
          <a:xfrm>
            <a:off x="330200" y="207867"/>
            <a:ext cx="9954623" cy="116808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Insight spotlight: drug and alcohol dependency and recovery</a:t>
            </a:r>
          </a:p>
        </p:txBody>
      </p:sp>
      <p:sp>
        <p:nvSpPr>
          <p:cNvPr id="4" name="Content Placeholder 2">
            <a:extLst>
              <a:ext uri="{FF2B5EF4-FFF2-40B4-BE49-F238E27FC236}">
                <a16:creationId xmlns:a16="http://schemas.microsoft.com/office/drawing/2014/main" id="{33A3757A-D417-8299-B3D9-9D35596ECB25}"/>
              </a:ext>
            </a:extLst>
          </p:cNvPr>
          <p:cNvSpPr>
            <a:spLocks noGrp="1"/>
          </p:cNvSpPr>
          <p:nvPr>
            <p:ph idx="1"/>
          </p:nvPr>
        </p:nvSpPr>
        <p:spPr>
          <a:xfrm>
            <a:off x="367071" y="1537407"/>
            <a:ext cx="11473873" cy="4351338"/>
          </a:xfrm>
        </p:spPr>
        <p:txBody>
          <a:bodyPr vert="horz" lIns="91440" tIns="45720" rIns="91440" bIns="45720" rtlCol="0" anchor="t">
            <a:noAutofit/>
          </a:bodyPr>
          <a:lstStyle/>
          <a:p>
            <a:pPr marL="0" indent="0">
              <a:buNone/>
            </a:pPr>
            <a:r>
              <a:rPr lang="en-GB" dirty="0">
                <a:cs typeface="Calibri"/>
              </a:rPr>
              <a:t>Findings showed relationships with housing, relationships, health and healthcare, access to services, stigma and experience of services, which hindered or helped recovery.</a:t>
            </a:r>
          </a:p>
          <a:p>
            <a:pPr marL="0" indent="0">
              <a:buNone/>
            </a:pPr>
            <a:r>
              <a:rPr lang="en-GB" sz="2600" b="1" dirty="0">
                <a:cs typeface="Calibri"/>
              </a:rPr>
              <a:t>6 main themes emerged:</a:t>
            </a:r>
          </a:p>
          <a:p>
            <a:pPr marL="457200" indent="-457200">
              <a:buAutoNum type="arabicPeriod"/>
            </a:pPr>
            <a:r>
              <a:rPr lang="en-GB" sz="2200" dirty="0">
                <a:cs typeface="Calibri"/>
              </a:rPr>
              <a:t>Interaction between drug and alcohol dependency and housing and homelessness.</a:t>
            </a:r>
          </a:p>
          <a:p>
            <a:pPr marL="457200" indent="-457200">
              <a:buAutoNum type="arabicPeriod"/>
            </a:pPr>
            <a:r>
              <a:rPr lang="en-GB" sz="2200" dirty="0">
                <a:cs typeface="Calibri"/>
              </a:rPr>
              <a:t>Interaction between drug and alcohol dependency and mental and physical health</a:t>
            </a:r>
          </a:p>
          <a:p>
            <a:pPr marL="457200" indent="-457200">
              <a:buAutoNum type="arabicPeriod"/>
            </a:pPr>
            <a:r>
              <a:rPr lang="en-GB" sz="2200" dirty="0">
                <a:cs typeface="Calibri"/>
              </a:rPr>
              <a:t>Trust and feeling listened to </a:t>
            </a:r>
          </a:p>
          <a:p>
            <a:pPr marL="457200" indent="-457200">
              <a:buAutoNum type="arabicPeriod"/>
            </a:pPr>
            <a:r>
              <a:rPr lang="en-GB" sz="2200" dirty="0">
                <a:cs typeface="Calibri"/>
              </a:rPr>
              <a:t>Stigma and prejudice </a:t>
            </a:r>
          </a:p>
          <a:p>
            <a:pPr marL="457200" indent="-457200">
              <a:buAutoNum type="arabicPeriod"/>
            </a:pPr>
            <a:r>
              <a:rPr lang="en-GB" sz="2200" dirty="0">
                <a:cs typeface="Calibri"/>
              </a:rPr>
              <a:t>The roles of Peers and Mutual Aid</a:t>
            </a:r>
          </a:p>
          <a:p>
            <a:pPr marL="457200" indent="-457200">
              <a:buAutoNum type="arabicPeriod"/>
            </a:pPr>
            <a:r>
              <a:rPr lang="en-GB" sz="2200" dirty="0">
                <a:cs typeface="Calibri"/>
              </a:rPr>
              <a:t>Access to suitable services </a:t>
            </a:r>
          </a:p>
        </p:txBody>
      </p:sp>
    </p:spTree>
    <p:extLst>
      <p:ext uri="{BB962C8B-B14F-4D97-AF65-F5344CB8AC3E}">
        <p14:creationId xmlns:p14="http://schemas.microsoft.com/office/powerpoint/2010/main" val="2972317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914B9-A77C-A427-4BE9-2080B969F8E0}"/>
              </a:ext>
            </a:extLst>
          </p:cNvPr>
          <p:cNvPicPr>
            <a:picLocks noChangeAspect="1"/>
          </p:cNvPicPr>
          <p:nvPr/>
        </p:nvPicPr>
        <p:blipFill>
          <a:blip r:embed="rId2"/>
          <a:stretch>
            <a:fillRect/>
          </a:stretch>
        </p:blipFill>
        <p:spPr>
          <a:xfrm rot="21110649">
            <a:off x="10629477" y="156761"/>
            <a:ext cx="1402235" cy="1440000"/>
          </a:xfrm>
          <a:prstGeom prst="rect">
            <a:avLst/>
          </a:prstGeom>
        </p:spPr>
      </p:pic>
      <p:sp>
        <p:nvSpPr>
          <p:cNvPr id="2" name="Title 1">
            <a:extLst>
              <a:ext uri="{FF2B5EF4-FFF2-40B4-BE49-F238E27FC236}">
                <a16:creationId xmlns:a16="http://schemas.microsoft.com/office/drawing/2014/main" id="{6FA028DA-CE5B-97EC-B82B-325A129FAA50}"/>
              </a:ext>
            </a:extLst>
          </p:cNvPr>
          <p:cNvSpPr txBox="1">
            <a:spLocks/>
          </p:cNvSpPr>
          <p:nvPr/>
        </p:nvSpPr>
        <p:spPr>
          <a:xfrm>
            <a:off x="330200" y="207867"/>
            <a:ext cx="10515600" cy="76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Listen Up! The power of stories</a:t>
            </a:r>
          </a:p>
        </p:txBody>
      </p:sp>
      <p:sp>
        <p:nvSpPr>
          <p:cNvPr id="4" name="TextBox 3">
            <a:extLst>
              <a:ext uri="{FF2B5EF4-FFF2-40B4-BE49-F238E27FC236}">
                <a16:creationId xmlns:a16="http://schemas.microsoft.com/office/drawing/2014/main" id="{6805C190-A5FF-4865-EA75-0A07CACA5136}"/>
              </a:ext>
            </a:extLst>
          </p:cNvPr>
          <p:cNvSpPr txBox="1"/>
          <p:nvPr/>
        </p:nvSpPr>
        <p:spPr>
          <a:xfrm>
            <a:off x="330200" y="1172274"/>
            <a:ext cx="5864986" cy="470898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400" dirty="0"/>
              <a:t>Support ‘volunteer reporters’ across the country to share their stories via Telegram on a mobile phone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latin typeface="Calibri"/>
                <a:ea typeface="Calibri"/>
                <a:cs typeface="Arial"/>
              </a:rPr>
              <a:t>Access: Volunteer</a:t>
            </a:r>
            <a:r>
              <a:rPr lang="en-GB" sz="2400" dirty="0">
                <a:effectLst/>
                <a:latin typeface="Calibri"/>
                <a:ea typeface="Calibri"/>
                <a:cs typeface="Arial"/>
              </a:rPr>
              <a:t> reporters can reach people</a:t>
            </a:r>
            <a:r>
              <a:rPr lang="en-GB" sz="2400" dirty="0">
                <a:latin typeface="Calibri"/>
                <a:ea typeface="Calibri"/>
                <a:cs typeface="Arial"/>
              </a:rPr>
              <a:t> </a:t>
            </a:r>
            <a:r>
              <a:rPr lang="en-GB" sz="2400" dirty="0">
                <a:effectLst/>
                <a:latin typeface="Calibri"/>
                <a:ea typeface="Calibri"/>
                <a:cs typeface="Arial"/>
              </a:rPr>
              <a:t> </a:t>
            </a:r>
            <a:r>
              <a:rPr lang="en-GB" sz="2400" dirty="0">
                <a:latin typeface="Calibri"/>
                <a:ea typeface="Calibri"/>
                <a:cs typeface="Arial"/>
              </a:rPr>
              <a:t>in their community who are </a:t>
            </a:r>
            <a:r>
              <a:rPr lang="en-GB" sz="2400" dirty="0">
                <a:effectLst/>
                <a:latin typeface="Calibri"/>
                <a:ea typeface="Calibri"/>
                <a:cs typeface="Arial"/>
              </a:rPr>
              <a:t>less likely to be heard</a:t>
            </a:r>
            <a:endParaRPr lang="en-GB" sz="2400" dirty="0">
              <a:latin typeface="Calibri"/>
              <a:ea typeface="Calibri"/>
              <a:cs typeface="Arial"/>
            </a:endParaRPr>
          </a:p>
          <a:p>
            <a:endParaRPr lang="en-GB" sz="2400" dirty="0"/>
          </a:p>
          <a:p>
            <a:pPr marL="285750" indent="-285750">
              <a:buFont typeface="Arial" panose="020B0604020202020204" pitchFamily="34" charset="0"/>
              <a:buChar char="•"/>
            </a:pPr>
            <a:r>
              <a:rPr lang="en-GB" sz="2400" dirty="0"/>
              <a:t>Provision of  a platform to spotlight and share reporter stories through our Listen Up! Hub</a:t>
            </a:r>
            <a:endParaRPr lang="en-GB" sz="2400" dirty="0">
              <a:ea typeface="Calibri"/>
              <a:cs typeface="Calibri"/>
            </a:endParaRPr>
          </a:p>
          <a:p>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E8BD7C7E-3426-3A35-97B2-88FD9A48A435}"/>
              </a:ext>
            </a:extLst>
          </p:cNvPr>
          <p:cNvPicPr>
            <a:picLocks noChangeAspect="1"/>
          </p:cNvPicPr>
          <p:nvPr/>
        </p:nvPicPr>
        <p:blipFill rotWithShape="1">
          <a:blip r:embed="rId3"/>
          <a:srcRect l="31828" t="32509" r="36635" b="31100"/>
          <a:stretch/>
        </p:blipFill>
        <p:spPr>
          <a:xfrm>
            <a:off x="6496142" y="3850177"/>
            <a:ext cx="3737326" cy="2335829"/>
          </a:xfrm>
          <a:prstGeom prst="rect">
            <a:avLst/>
          </a:prstGeom>
        </p:spPr>
      </p:pic>
      <p:pic>
        <p:nvPicPr>
          <p:cNvPr id="6" name="Picture 5">
            <a:extLst>
              <a:ext uri="{FF2B5EF4-FFF2-40B4-BE49-F238E27FC236}">
                <a16:creationId xmlns:a16="http://schemas.microsoft.com/office/drawing/2014/main" id="{CF977857-5803-76D6-3768-CE6E01FE1242}"/>
              </a:ext>
            </a:extLst>
          </p:cNvPr>
          <p:cNvPicPr>
            <a:picLocks noChangeAspect="1"/>
          </p:cNvPicPr>
          <p:nvPr/>
        </p:nvPicPr>
        <p:blipFill>
          <a:blip r:embed="rId4"/>
          <a:stretch>
            <a:fillRect/>
          </a:stretch>
        </p:blipFill>
        <p:spPr>
          <a:xfrm>
            <a:off x="6290852" y="1330027"/>
            <a:ext cx="4453348" cy="1981984"/>
          </a:xfrm>
          <a:prstGeom prst="rect">
            <a:avLst/>
          </a:prstGeom>
        </p:spPr>
      </p:pic>
    </p:spTree>
    <p:extLst>
      <p:ext uri="{BB962C8B-B14F-4D97-AF65-F5344CB8AC3E}">
        <p14:creationId xmlns:p14="http://schemas.microsoft.com/office/powerpoint/2010/main" val="3011034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nline Media 1" title="Do you feel heard?">
            <a:hlinkClick r:id="" action="ppaction://media"/>
            <a:extLst>
              <a:ext uri="{FF2B5EF4-FFF2-40B4-BE49-F238E27FC236}">
                <a16:creationId xmlns:a16="http://schemas.microsoft.com/office/drawing/2014/main" id="{22064D18-6B95-305E-2FEA-A375E4645253}"/>
              </a:ext>
            </a:extLst>
          </p:cNvPr>
          <p:cNvPicPr>
            <a:picLocks noRot="1" noChangeAspect="1"/>
          </p:cNvPicPr>
          <p:nvPr>
            <a:videoFile r:link="rId1"/>
          </p:nvPr>
        </p:nvPicPr>
        <p:blipFill>
          <a:blip r:embed="rId4"/>
          <a:stretch>
            <a:fillRect/>
          </a:stretch>
        </p:blipFill>
        <p:spPr>
          <a:xfrm>
            <a:off x="1249232" y="207867"/>
            <a:ext cx="9693535" cy="5476847"/>
          </a:xfrm>
          <a:prstGeom prst="rect">
            <a:avLst/>
          </a:prstGeom>
        </p:spPr>
      </p:pic>
    </p:spTree>
    <p:extLst>
      <p:ext uri="{BB962C8B-B14F-4D97-AF65-F5344CB8AC3E}">
        <p14:creationId xmlns:p14="http://schemas.microsoft.com/office/powerpoint/2010/main" val="245762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914B9-A77C-A427-4BE9-2080B969F8E0}"/>
              </a:ext>
            </a:extLst>
          </p:cNvPr>
          <p:cNvPicPr>
            <a:picLocks noChangeAspect="1"/>
          </p:cNvPicPr>
          <p:nvPr/>
        </p:nvPicPr>
        <p:blipFill>
          <a:blip r:embed="rId2"/>
          <a:stretch>
            <a:fillRect/>
          </a:stretch>
        </p:blipFill>
        <p:spPr>
          <a:xfrm rot="21110649">
            <a:off x="10629477" y="156761"/>
            <a:ext cx="1402235" cy="1440000"/>
          </a:xfrm>
          <a:prstGeom prst="rect">
            <a:avLst/>
          </a:prstGeom>
        </p:spPr>
      </p:pic>
      <p:sp>
        <p:nvSpPr>
          <p:cNvPr id="2" name="Title 1">
            <a:extLst>
              <a:ext uri="{FF2B5EF4-FFF2-40B4-BE49-F238E27FC236}">
                <a16:creationId xmlns:a16="http://schemas.microsoft.com/office/drawing/2014/main" id="{6FA028DA-CE5B-97EC-B82B-325A129FAA50}"/>
              </a:ext>
            </a:extLst>
          </p:cNvPr>
          <p:cNvSpPr txBox="1">
            <a:spLocks/>
          </p:cNvSpPr>
          <p:nvPr/>
        </p:nvSpPr>
        <p:spPr>
          <a:xfrm>
            <a:off x="330200" y="207867"/>
            <a:ext cx="10515600" cy="76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Listen Up! Rights Based Training</a:t>
            </a:r>
          </a:p>
        </p:txBody>
      </p:sp>
      <p:sp>
        <p:nvSpPr>
          <p:cNvPr id="7" name="TextBox 6">
            <a:extLst>
              <a:ext uri="{FF2B5EF4-FFF2-40B4-BE49-F238E27FC236}">
                <a16:creationId xmlns:a16="http://schemas.microsoft.com/office/drawing/2014/main" id="{97CA0068-85D7-8E77-55F0-BAE9ABA7D3CF}"/>
              </a:ext>
            </a:extLst>
          </p:cNvPr>
          <p:cNvSpPr txBox="1"/>
          <p:nvPr/>
        </p:nvSpPr>
        <p:spPr>
          <a:xfrm>
            <a:off x="542377" y="1406629"/>
            <a:ext cx="10969684" cy="3582456"/>
          </a:xfrm>
          <a:prstGeom prst="rect">
            <a:avLst/>
          </a:prstGeom>
          <a:noFill/>
        </p:spPr>
        <p:txBody>
          <a:bodyPr wrap="square" lIns="91440" tIns="45720" rIns="91440" bIns="45720" rtlCol="0" anchor="t">
            <a:spAutoFit/>
          </a:bodyPr>
          <a:lstStyle/>
          <a:p>
            <a:pPr>
              <a:lnSpc>
                <a:spcPct val="107000"/>
              </a:lnSpc>
              <a:spcAft>
                <a:spcPts val="800"/>
              </a:spcAft>
            </a:pPr>
            <a:r>
              <a:rPr lang="en-GB" sz="2600" dirty="0">
                <a:effectLst/>
                <a:latin typeface="Calibri" panose="020F0502020204030204" pitchFamily="34" charset="0"/>
                <a:ea typeface="Calibri" panose="020F0502020204030204" pitchFamily="34" charset="0"/>
                <a:cs typeface="Times New Roman" panose="02020603050405020304" pitchFamily="18" charset="0"/>
              </a:rPr>
              <a:t>As part of our Listen Up! Project, we are creating and delivering Rights Based Training </a:t>
            </a:r>
          </a:p>
          <a:p>
            <a:pPr>
              <a:lnSpc>
                <a:spcPct val="107000"/>
              </a:lnSpc>
              <a:spcAft>
                <a:spcPts val="800"/>
              </a:spcAft>
            </a:pPr>
            <a:endParaRPr lang="en-GB" sz="2600" dirty="0">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GB" sz="2600" b="0" i="0" u="none" strike="noStrike" kern="1200" cap="none" spc="0" normalizeH="0" baseline="0" noProof="0" dirty="0">
                <a:ln>
                  <a:noFill/>
                </a:ln>
                <a:solidFill>
                  <a:prstClr val="black"/>
                </a:solidFill>
                <a:effectLst/>
                <a:uLnTx/>
                <a:uFillTx/>
                <a:latin typeface="Calibri"/>
                <a:ea typeface="+mn-ea"/>
                <a:cs typeface="+mn-cs"/>
              </a:rPr>
              <a:t>This </a:t>
            </a:r>
            <a:r>
              <a:rPr lang="en-GB" sz="2600" dirty="0">
                <a:solidFill>
                  <a:prstClr val="black"/>
                </a:solidFill>
                <a:latin typeface="Calibri"/>
              </a:rPr>
              <a:t>will take a workshop format and will be focussed on bringing everyone involved in health and homelessness together to ensure people receive their rights.</a:t>
            </a:r>
          </a:p>
          <a:p>
            <a:pPr marR="0" lvl="0" algn="l" defTabSz="914400" rtl="0" eaLnBrk="1" fontAlgn="auto" latinLnBrk="0" hangingPunct="1">
              <a:lnSpc>
                <a:spcPct val="100000"/>
              </a:lnSpc>
              <a:spcBef>
                <a:spcPts val="0"/>
              </a:spcBef>
              <a:spcAft>
                <a:spcPts val="0"/>
              </a:spcAft>
              <a:buClrTx/>
              <a:buSzTx/>
              <a:tabLst/>
              <a:defRPr/>
            </a:pPr>
            <a:endParaRPr kumimoji="0" lang="en-GB" sz="2600" b="0" i="0" u="none" strike="noStrike" kern="1200" cap="none" spc="0" normalizeH="0" baseline="0" noProof="0" dirty="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GB" sz="2600" dirty="0">
                <a:latin typeface="Calibri"/>
              </a:rPr>
              <a:t>It will be available online and in person from September</a:t>
            </a:r>
            <a:endParaRPr lang="en-GB" sz="2600" dirty="0">
              <a:latin typeface="Calibri"/>
              <a:ea typeface="Calibri"/>
              <a:cs typeface="Calibri"/>
            </a:endParaRPr>
          </a:p>
        </p:txBody>
      </p:sp>
    </p:spTree>
    <p:extLst>
      <p:ext uri="{BB962C8B-B14F-4D97-AF65-F5344CB8AC3E}">
        <p14:creationId xmlns:p14="http://schemas.microsoft.com/office/powerpoint/2010/main" val="2224501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914B9-A77C-A427-4BE9-2080B969F8E0}"/>
              </a:ext>
            </a:extLst>
          </p:cNvPr>
          <p:cNvPicPr>
            <a:picLocks noChangeAspect="1"/>
          </p:cNvPicPr>
          <p:nvPr/>
        </p:nvPicPr>
        <p:blipFill>
          <a:blip r:embed="rId2"/>
          <a:stretch>
            <a:fillRect/>
          </a:stretch>
        </p:blipFill>
        <p:spPr>
          <a:xfrm rot="21110649">
            <a:off x="10629477" y="156761"/>
            <a:ext cx="1402235" cy="1440000"/>
          </a:xfrm>
          <a:prstGeom prst="rect">
            <a:avLst/>
          </a:prstGeom>
        </p:spPr>
      </p:pic>
      <p:sp>
        <p:nvSpPr>
          <p:cNvPr id="2" name="Title 1">
            <a:extLst>
              <a:ext uri="{FF2B5EF4-FFF2-40B4-BE49-F238E27FC236}">
                <a16:creationId xmlns:a16="http://schemas.microsoft.com/office/drawing/2014/main" id="{6FA028DA-CE5B-97EC-B82B-325A129FAA50}"/>
              </a:ext>
            </a:extLst>
          </p:cNvPr>
          <p:cNvSpPr txBox="1">
            <a:spLocks/>
          </p:cNvSpPr>
          <p:nvPr/>
        </p:nvSpPr>
        <p:spPr>
          <a:xfrm>
            <a:off x="330200" y="207867"/>
            <a:ext cx="10515600" cy="76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Listen Up! How you can help</a:t>
            </a:r>
          </a:p>
        </p:txBody>
      </p:sp>
      <p:sp>
        <p:nvSpPr>
          <p:cNvPr id="4" name="TextBox 3">
            <a:extLst>
              <a:ext uri="{FF2B5EF4-FFF2-40B4-BE49-F238E27FC236}">
                <a16:creationId xmlns:a16="http://schemas.microsoft.com/office/drawing/2014/main" id="{B8DA4466-9CE3-83E8-0259-587C127B34AC}"/>
              </a:ext>
            </a:extLst>
          </p:cNvPr>
          <p:cNvSpPr txBox="1"/>
          <p:nvPr/>
        </p:nvSpPr>
        <p:spPr>
          <a:xfrm>
            <a:off x="520708" y="1397920"/>
            <a:ext cx="10817852" cy="609397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a:ea typeface="+mn-ea"/>
                <a:cs typeface="+mn-cs"/>
              </a:rPr>
              <a:t>Find out more – </a:t>
            </a:r>
            <a:r>
              <a:rPr kumimoji="0" lang="en-GB" sz="2600" b="0" i="0" u="none" strike="noStrike" kern="1200" cap="none" spc="0" normalizeH="0" baseline="0" noProof="0" dirty="0">
                <a:ln>
                  <a:noFill/>
                </a:ln>
                <a:solidFill>
                  <a:schemeClr val="accent1"/>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https://groundswell.org.uk/listenup/</a:t>
            </a:r>
            <a:r>
              <a:rPr kumimoji="0" lang="en-GB" sz="2600" b="0" i="0" u="none" strike="noStrike" kern="1200" cap="none" spc="0" normalizeH="0" baseline="0" noProof="0" dirty="0">
                <a:ln>
                  <a:noFill/>
                </a:ln>
                <a:solidFill>
                  <a:schemeClr val="accent1"/>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a:ea typeface="+mn-ea"/>
                <a:cs typeface="+mn-cs"/>
              </a:rPr>
              <a:t>Read our stories - </a:t>
            </a:r>
            <a:r>
              <a:rPr kumimoji="0" lang="en-GB" sz="2600" b="0" i="0" u="none" strike="noStrike" kern="1200" cap="none" spc="0" normalizeH="0" baseline="0" noProof="0" dirty="0">
                <a:ln>
                  <a:noFill/>
                </a:ln>
                <a:solidFill>
                  <a:schemeClr val="accent1"/>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Home - Listen Up! Groundswell’s Homelessness Voices Hub (groundswell-listenup-hub.org)</a:t>
            </a:r>
            <a:r>
              <a:rPr kumimoji="0" lang="en-GB" sz="2600" b="0" i="0" u="none" strike="noStrike" kern="1200" cap="none" spc="0" normalizeH="0" baseline="0" noProof="0" dirty="0">
                <a:ln>
                  <a:noFill/>
                </a:ln>
                <a:solidFill>
                  <a:schemeClr val="accent1"/>
                </a:solidFill>
                <a:effectLst/>
                <a:uLnTx/>
                <a:uFillTx/>
                <a:latin typeface="Calibri"/>
                <a:ea typeface="+mn-ea"/>
                <a:cs typeface="+mn-cs"/>
              </a:rPr>
              <a:t> </a:t>
            </a:r>
          </a:p>
          <a:p>
            <a:pPr marR="0" lvl="0" algn="l" defTabSz="914400" rtl="0" eaLnBrk="1" fontAlgn="auto" latinLnBrk="0" hangingPunct="1">
              <a:lnSpc>
                <a:spcPct val="100000"/>
              </a:lnSpc>
              <a:spcBef>
                <a:spcPts val="0"/>
              </a:spcBef>
              <a:spcAft>
                <a:spcPts val="0"/>
              </a:spcAft>
              <a:buClrTx/>
              <a:buSzTx/>
              <a:tabLst/>
              <a:defRPr/>
            </a:pPr>
            <a:endParaRPr kumimoji="0" lang="en-GB" sz="2600" b="0" i="0" u="none" strike="noStrike" kern="1200" cap="none" spc="0" normalizeH="0" baseline="0" noProof="0" dirty="0">
              <a:ln>
                <a:noFill/>
              </a:ln>
              <a:solidFill>
                <a:prstClr val="black"/>
              </a:solidFill>
              <a:effectLst/>
              <a:uLnTx/>
              <a:uFillTx/>
              <a:latin typeface="Calibri"/>
              <a:ea typeface="+mn-ea"/>
              <a:cs typeface="+mn-cs"/>
            </a:endParaRPr>
          </a:p>
          <a:p>
            <a:pPr marL="342900" indent="-342900" algn="l" fontAlgn="base">
              <a:buFont typeface="Arial" panose="020B0604020202020204" pitchFamily="34" charset="0"/>
              <a:buChar char="•"/>
            </a:pPr>
            <a:r>
              <a:rPr lang="en-GB" sz="2600" dirty="0">
                <a:solidFill>
                  <a:prstClr val="black"/>
                </a:solidFill>
                <a:latin typeface="Calibri"/>
              </a:rPr>
              <a:t>Learn more about our Insights - </a:t>
            </a:r>
            <a:r>
              <a:rPr lang="en-GB" sz="2600" dirty="0">
                <a:hlinkClick r:id="rId5"/>
              </a:rPr>
              <a:t>https://groundswell.org.uk/listen-up-insights/</a:t>
            </a:r>
            <a:r>
              <a:rPr lang="en-GB" sz="2600" dirty="0"/>
              <a:t> </a:t>
            </a:r>
            <a:endParaRPr lang="en-GB" sz="2600" dirty="0">
              <a:solidFill>
                <a:prstClr val="black"/>
              </a:solidFill>
              <a:latin typeface="Calibri"/>
            </a:endParaRPr>
          </a:p>
          <a:p>
            <a:pPr marR="0" lvl="0" algn="l" defTabSz="914400" rtl="0" eaLnBrk="1" fontAlgn="auto" latinLnBrk="0" hangingPunct="1">
              <a:lnSpc>
                <a:spcPct val="100000"/>
              </a:lnSpc>
              <a:spcBef>
                <a:spcPts val="0"/>
              </a:spcBef>
              <a:spcAft>
                <a:spcPts val="0"/>
              </a:spcAft>
              <a:buClrTx/>
              <a:buSzTx/>
              <a:tabLst/>
              <a:defRPr/>
            </a:pPr>
            <a:endParaRPr kumimoji="0" lang="en-GB" sz="2600" b="0" i="0" u="none" strike="noStrike" kern="1200" cap="none" spc="0" normalizeH="0" baseline="0" noProof="0" dirty="0">
              <a:ln>
                <a:noFill/>
              </a:ln>
              <a:solidFill>
                <a:prstClr val="black"/>
              </a:solidFill>
              <a:effectLst/>
              <a:uLnTx/>
              <a:uFillTx/>
              <a:latin typeface="Calibri"/>
              <a:ea typeface="+mn-ea"/>
              <a:cs typeface="+mn-cs"/>
            </a:endParaRPr>
          </a:p>
          <a:p>
            <a:pPr marL="285750" indent="-285750">
              <a:buFont typeface="Arial" panose="020B0604020202020204" pitchFamily="34" charset="0"/>
              <a:buChar char="•"/>
              <a:defRPr/>
            </a:pPr>
            <a:r>
              <a:rPr lang="en-GB" sz="2600" dirty="0">
                <a:solidFill>
                  <a:prstClr val="black"/>
                </a:solidFill>
                <a:latin typeface="Calibri"/>
              </a:rPr>
              <a:t>Join the </a:t>
            </a:r>
            <a:r>
              <a:rPr lang="en-GB" sz="2600" dirty="0">
                <a:solidFill>
                  <a:schemeClr val="accent1"/>
                </a:solidFill>
                <a:latin typeface="Calibri"/>
                <a:hlinkClick r:id="rId6">
                  <a:extLst>
                    <a:ext uri="{A12FA001-AC4F-418D-AE19-62706E023703}">
                      <ahyp:hlinkClr xmlns:ahyp="http://schemas.microsoft.com/office/drawing/2018/hyperlinkcolor" val="tx"/>
                    </a:ext>
                  </a:extLst>
                </a:hlinkClick>
              </a:rPr>
              <a:t>mailing list</a:t>
            </a:r>
            <a:r>
              <a:rPr lang="en-GB" sz="2600" dirty="0">
                <a:solidFill>
                  <a:prstClr val="black"/>
                </a:solidFill>
                <a:latin typeface="Calibri"/>
              </a:rPr>
              <a:t>, read our stories and tell others about our work!</a:t>
            </a:r>
          </a:p>
          <a:p>
            <a:pPr>
              <a:defRPr/>
            </a:pPr>
            <a:endParaRPr kumimoji="0" lang="en-GB" sz="2600" b="0" i="0" u="none" strike="noStrike" kern="1200" cap="none" spc="0" normalizeH="0" baseline="0" noProof="0" dirty="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GB" sz="2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3184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2"/>
          <a:stretch>
            <a:fillRect/>
          </a:stretch>
        </p:blipFill>
        <p:spPr>
          <a:xfrm>
            <a:off x="7177709" y="-253551"/>
            <a:ext cx="3229033" cy="1939702"/>
          </a:xfrm>
          <a:prstGeom prst="rect">
            <a:avLst/>
          </a:prstGeom>
        </p:spPr>
      </p:pic>
      <p:sp>
        <p:nvSpPr>
          <p:cNvPr id="8" name="TextBox 7">
            <a:extLst>
              <a:ext uri="{FF2B5EF4-FFF2-40B4-BE49-F238E27FC236}">
                <a16:creationId xmlns:a16="http://schemas.microsoft.com/office/drawing/2014/main" id="{9064B41C-0701-5845-8036-D67A0A8FD77F}"/>
              </a:ext>
            </a:extLst>
          </p:cNvPr>
          <p:cNvSpPr txBox="1"/>
          <p:nvPr/>
        </p:nvSpPr>
        <p:spPr>
          <a:xfrm>
            <a:off x="1029415" y="1885968"/>
            <a:ext cx="7436010" cy="2554545"/>
          </a:xfrm>
          <a:prstGeom prst="rect">
            <a:avLst/>
          </a:prstGeom>
          <a:noFill/>
        </p:spPr>
        <p:txBody>
          <a:bodyPr wrap="square" rtlCol="0">
            <a:spAutoFit/>
          </a:bodyPr>
          <a:lstStyle/>
          <a:p>
            <a:r>
              <a:rPr lang="en-GB" sz="4000" dirty="0">
                <a:solidFill>
                  <a:srgbClr val="CC0099"/>
                </a:solidFill>
                <a:latin typeface="Poppins" pitchFamily="2" charset="77"/>
                <a:cs typeface="Poppins" pitchFamily="2" charset="77"/>
              </a:rPr>
              <a:t>Improving access to primary healthcare services and support for people experiencing homelessness</a:t>
            </a:r>
          </a:p>
        </p:txBody>
      </p:sp>
      <p:pic>
        <p:nvPicPr>
          <p:cNvPr id="5" name="Picture 4" descr="A picture containing text&#10;&#10;Description automatically generated"/>
          <p:cNvPicPr/>
          <p:nvPr/>
        </p:nvPicPr>
        <p:blipFill>
          <a:blip r:embed="rId3"/>
          <a:stretch>
            <a:fillRect/>
          </a:stretch>
        </p:blipFill>
        <p:spPr>
          <a:xfrm>
            <a:off x="207624" y="326689"/>
            <a:ext cx="3511586" cy="765252"/>
          </a:xfrm>
          <a:prstGeom prst="rect">
            <a:avLst/>
          </a:prstGeom>
        </p:spPr>
      </p:pic>
      <p:pic>
        <p:nvPicPr>
          <p:cNvPr id="7" name="Picture 6" descr="Logo&#10;&#10;Description automatically generated"/>
          <p:cNvPicPr/>
          <p:nvPr/>
        </p:nvPicPr>
        <p:blipFill>
          <a:blip r:embed="rId4"/>
          <a:stretch>
            <a:fillRect/>
          </a:stretch>
        </p:blipFill>
        <p:spPr>
          <a:xfrm>
            <a:off x="4444708" y="15779"/>
            <a:ext cx="2463036" cy="1140889"/>
          </a:xfrm>
          <a:prstGeom prst="rect">
            <a:avLst/>
          </a:prstGeom>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10493829" y="177540"/>
            <a:ext cx="1490547" cy="1433545"/>
          </a:xfrm>
          <a:prstGeom prst="rect">
            <a:avLst/>
          </a:prstGeom>
        </p:spPr>
      </p:pic>
    </p:spTree>
    <p:extLst>
      <p:ext uri="{BB962C8B-B14F-4D97-AF65-F5344CB8AC3E}">
        <p14:creationId xmlns:p14="http://schemas.microsoft.com/office/powerpoint/2010/main" val="352609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F75E53-549D-41EB-914F-25E7064E3CBB}"/>
              </a:ext>
            </a:extLst>
          </p:cNvPr>
          <p:cNvSpPr>
            <a:spLocks noGrp="1"/>
          </p:cNvSpPr>
          <p:nvPr>
            <p:ph idx="1"/>
          </p:nvPr>
        </p:nvSpPr>
        <p:spPr>
          <a:xfrm>
            <a:off x="330199" y="1205568"/>
            <a:ext cx="11861801" cy="4467820"/>
          </a:xfrm>
        </p:spPr>
        <p:txBody>
          <a:bodyPr>
            <a:noAutofit/>
          </a:bodyPr>
          <a:lstStyle/>
          <a:p>
            <a:pPr marL="0" indent="0">
              <a:spcAft>
                <a:spcPts val="1200"/>
              </a:spcAft>
              <a:buNone/>
            </a:pPr>
            <a:r>
              <a:rPr lang="en-GB" sz="2000" dirty="0">
                <a:effectLst/>
                <a:latin typeface="Calibri" panose="020F0502020204030204" pitchFamily="34" charset="0"/>
                <a:ea typeface="Calibri" panose="020F0502020204030204" pitchFamily="34" charset="0"/>
              </a:rPr>
              <a:t>11.50 – 12.00     	Welcome (Lucy Holmes, Groundswell)</a:t>
            </a:r>
          </a:p>
          <a:p>
            <a:pPr marL="0" indent="0">
              <a:spcAft>
                <a:spcPts val="1200"/>
              </a:spcAft>
              <a:buNone/>
            </a:pPr>
            <a:r>
              <a:rPr lang="en-GB" sz="2000" dirty="0">
                <a:effectLst/>
                <a:latin typeface="Calibri" panose="020F0502020204030204" pitchFamily="34" charset="0"/>
                <a:ea typeface="Calibri" panose="020F0502020204030204" pitchFamily="34" charset="0"/>
              </a:rPr>
              <a:t>12.00 – 12.15     	Homeless Health: Peer led approaches to tackling health inequalities (</a:t>
            </a:r>
            <a:r>
              <a:rPr lang="en-GB" sz="2000" dirty="0">
                <a:solidFill>
                  <a:srgbClr val="000000"/>
                </a:solidFill>
                <a:effectLst/>
                <a:latin typeface="Calibri" panose="020F0502020204030204" pitchFamily="34" charset="0"/>
                <a:ea typeface="Calibri" panose="020F0502020204030204" pitchFamily="34" charset="0"/>
              </a:rPr>
              <a:t>Özgür</a:t>
            </a:r>
            <a:r>
              <a:rPr lang="en-GB" sz="2000" b="1" dirty="0">
                <a:solidFill>
                  <a:srgbClr val="000000"/>
                </a:solidFill>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Gencalp, Groundswell)</a:t>
            </a:r>
          </a:p>
          <a:p>
            <a:pPr marL="0" indent="0">
              <a:spcAft>
                <a:spcPts val="1200"/>
              </a:spcAft>
              <a:buNone/>
            </a:pPr>
            <a:r>
              <a:rPr lang="en-GB" sz="2000" dirty="0">
                <a:effectLst/>
                <a:latin typeface="Calibri" panose="020F0502020204030204" pitchFamily="34" charset="0"/>
                <a:ea typeface="Calibri" panose="020F0502020204030204" pitchFamily="34" charset="0"/>
              </a:rPr>
              <a:t>12.15 – 12.30      	Listen Up! health insights (Tess Tainton and Caoimhe McCullough, Groundswell) </a:t>
            </a:r>
          </a:p>
          <a:p>
            <a:pPr marL="0" indent="0">
              <a:spcAft>
                <a:spcPts val="1200"/>
              </a:spcAft>
              <a:buNone/>
            </a:pPr>
            <a:r>
              <a:rPr lang="en-GB" sz="2000" dirty="0">
                <a:effectLst/>
                <a:latin typeface="Calibri" panose="020F0502020204030204" pitchFamily="34" charset="0"/>
                <a:ea typeface="Calibri" panose="020F0502020204030204" pitchFamily="34" charset="0"/>
              </a:rPr>
              <a:t>12.30 – 12.45     	Improving access to primary healthcare services and support for people experiencing homelessness (Jo Prestidge, Homeless Link)</a:t>
            </a:r>
          </a:p>
          <a:p>
            <a:pPr marL="0" indent="0">
              <a:buNone/>
            </a:pPr>
            <a:r>
              <a:rPr lang="en-GB" sz="2000" dirty="0">
                <a:effectLst/>
                <a:latin typeface="Calibri" panose="020F0502020204030204" pitchFamily="34" charset="0"/>
                <a:ea typeface="Calibri" panose="020F0502020204030204" pitchFamily="34" charset="0"/>
              </a:rPr>
              <a:t>12.45 – 13.00     	Fireside chat &amp; Q&amp;A with Groundswell Homeless Health Peer Advocate Manu Benaissa and the panel.</a:t>
            </a:r>
          </a:p>
          <a:p>
            <a:pPr marL="0" indent="0">
              <a:buNone/>
            </a:pPr>
            <a:endParaRPr lang="en-GB" sz="2000" dirty="0"/>
          </a:p>
          <a:p>
            <a:endParaRPr lang="en-GB" sz="2000" dirty="0"/>
          </a:p>
        </p:txBody>
      </p:sp>
      <p:pic>
        <p:nvPicPr>
          <p:cNvPr id="2" name="Picture 1">
            <a:extLst>
              <a:ext uri="{FF2B5EF4-FFF2-40B4-BE49-F238E27FC236}">
                <a16:creationId xmlns:a16="http://schemas.microsoft.com/office/drawing/2014/main" id="{46D55CDD-36DE-232D-3E0D-0BE1BE5568BB}"/>
              </a:ext>
            </a:extLst>
          </p:cNvPr>
          <p:cNvPicPr>
            <a:picLocks noChangeAspect="1"/>
          </p:cNvPicPr>
          <p:nvPr/>
        </p:nvPicPr>
        <p:blipFill>
          <a:blip r:embed="rId2"/>
          <a:stretch>
            <a:fillRect/>
          </a:stretch>
        </p:blipFill>
        <p:spPr>
          <a:xfrm rot="21110649">
            <a:off x="10629477" y="156761"/>
            <a:ext cx="1402235" cy="1440000"/>
          </a:xfrm>
          <a:prstGeom prst="rect">
            <a:avLst/>
          </a:prstGeom>
        </p:spPr>
      </p:pic>
      <p:sp>
        <p:nvSpPr>
          <p:cNvPr id="6" name="Title 1">
            <a:extLst>
              <a:ext uri="{FF2B5EF4-FFF2-40B4-BE49-F238E27FC236}">
                <a16:creationId xmlns:a16="http://schemas.microsoft.com/office/drawing/2014/main" id="{A2E82975-0C9E-4AD2-5812-301D3278890F}"/>
              </a:ext>
            </a:extLst>
          </p:cNvPr>
          <p:cNvSpPr txBox="1">
            <a:spLocks/>
          </p:cNvSpPr>
          <p:nvPr/>
        </p:nvSpPr>
        <p:spPr>
          <a:xfrm>
            <a:off x="330200" y="207867"/>
            <a:ext cx="6253480" cy="76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Plan for the session</a:t>
            </a:r>
          </a:p>
        </p:txBody>
      </p:sp>
    </p:spTree>
    <p:extLst>
      <p:ext uri="{BB962C8B-B14F-4D97-AF65-F5344CB8AC3E}">
        <p14:creationId xmlns:p14="http://schemas.microsoft.com/office/powerpoint/2010/main" val="940124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2"/>
          <a:stretch>
            <a:fillRect/>
          </a:stretch>
        </p:blipFill>
        <p:spPr>
          <a:xfrm>
            <a:off x="10042972" y="0"/>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44726" y="303637"/>
            <a:ext cx="10101602" cy="1569660"/>
          </a:xfrm>
          <a:prstGeom prst="rect">
            <a:avLst/>
          </a:prstGeom>
          <a:noFill/>
        </p:spPr>
        <p:txBody>
          <a:bodyPr wrap="square" rtlCol="0">
            <a:spAutoFit/>
          </a:bodyPr>
          <a:lstStyle/>
          <a:p>
            <a:r>
              <a:rPr lang="en-GB" sz="4800" b="1" dirty="0">
                <a:solidFill>
                  <a:srgbClr val="6E005A"/>
                </a:solidFill>
                <a:latin typeface="Poppins" pitchFamily="2" charset="77"/>
                <a:cs typeface="Poppins" pitchFamily="2" charset="77"/>
              </a:rPr>
              <a:t>Health and Wellbeing Alliance</a:t>
            </a:r>
            <a:br>
              <a:rPr lang="en-GB" sz="4800" b="1" dirty="0">
                <a:solidFill>
                  <a:srgbClr val="6E005A"/>
                </a:solidFill>
                <a:latin typeface="Poppins" pitchFamily="2" charset="77"/>
                <a:cs typeface="Poppins" pitchFamily="2" charset="77"/>
              </a:rPr>
            </a:br>
            <a:endParaRPr lang="en-GB" sz="4800" dirty="0">
              <a:solidFill>
                <a:srgbClr val="CC0099"/>
              </a:solidFill>
              <a:latin typeface="Poppins" pitchFamily="2" charset="77"/>
              <a:cs typeface="Poppins" pitchFamily="2" charset="77"/>
            </a:endParaRPr>
          </a:p>
        </p:txBody>
      </p:sp>
      <p:sp>
        <p:nvSpPr>
          <p:cNvPr id="3" name="TextBox 2">
            <a:extLst>
              <a:ext uri="{FF2B5EF4-FFF2-40B4-BE49-F238E27FC236}">
                <a16:creationId xmlns:a16="http://schemas.microsoft.com/office/drawing/2014/main" id="{874F06A6-B907-5647-ACCA-5EE8076ED3D9}"/>
              </a:ext>
            </a:extLst>
          </p:cNvPr>
          <p:cNvSpPr txBox="1"/>
          <p:nvPr/>
        </p:nvSpPr>
        <p:spPr>
          <a:xfrm>
            <a:off x="591127" y="1706882"/>
            <a:ext cx="10917381" cy="3447098"/>
          </a:xfrm>
          <a:prstGeom prst="rect">
            <a:avLst/>
          </a:prstGeom>
          <a:noFill/>
        </p:spPr>
        <p:txBody>
          <a:bodyPr wrap="square" rtlCol="0">
            <a:spAutoFit/>
          </a:bodyPr>
          <a:lstStyle/>
          <a:p>
            <a:r>
              <a:rPr lang="en-GB" dirty="0">
                <a:solidFill>
                  <a:prstClr val="black"/>
                </a:solidFill>
                <a:latin typeface="Noto Sans" panose="020B0502040504020204"/>
              </a:rPr>
              <a:t>….a </a:t>
            </a:r>
            <a:r>
              <a:rPr lang="en-GB" b="1" dirty="0">
                <a:solidFill>
                  <a:prstClr val="black"/>
                </a:solidFill>
                <a:latin typeface="Noto Sans" panose="020B0502040504020204"/>
              </a:rPr>
              <a:t>partnership between sector representatives and the health and care system</a:t>
            </a:r>
            <a:r>
              <a:rPr lang="en-GB" dirty="0">
                <a:solidFill>
                  <a:prstClr val="black"/>
                </a:solidFill>
                <a:latin typeface="Noto Sans" panose="020B0502040504020204"/>
              </a:rPr>
              <a:t>….enabling the sector to share its expertise at a national level with the aim of improving services for all communities’.</a:t>
            </a:r>
          </a:p>
          <a:p>
            <a:endParaRPr lang="en-GB" sz="1600" dirty="0">
              <a:solidFill>
                <a:prstClr val="black"/>
              </a:solidFill>
              <a:latin typeface="Noto Sans" panose="020B0502040504020204"/>
              <a:ea typeface="Noto Sans" panose="020B0502040504020204" pitchFamily="34" charset="0"/>
              <a:cs typeface="Noto Sans" panose="020B0502040504020204" pitchFamily="34" charset="0"/>
            </a:endParaRPr>
          </a:p>
          <a:p>
            <a:r>
              <a:rPr lang="en-GB" dirty="0">
                <a:solidFill>
                  <a:prstClr val="black"/>
                </a:solidFill>
                <a:latin typeface="Noto Sans" panose="020B0502040504020204"/>
              </a:rPr>
              <a:t>‘The HW Alliance is </a:t>
            </a:r>
            <a:r>
              <a:rPr lang="en-GB" b="1" dirty="0">
                <a:solidFill>
                  <a:prstClr val="black"/>
                </a:solidFill>
                <a:latin typeface="Noto Sans" panose="020B0502040504020204"/>
              </a:rPr>
              <a:t>jointly managed by the Department of Health and Social Care (DHSC), the UK Health Security Agency and NHS England and is made up of 18 VCSE Members</a:t>
            </a:r>
            <a:r>
              <a:rPr lang="en-GB" dirty="0">
                <a:solidFill>
                  <a:prstClr val="black"/>
                </a:solidFill>
                <a:latin typeface="Noto Sans" panose="020B0502040504020204"/>
              </a:rPr>
              <a:t> that represent communities who share protected characteristics or that experience health inequalities and a VCSE coordinator.’.</a:t>
            </a:r>
          </a:p>
          <a:p>
            <a:endParaRPr lang="en-GB" dirty="0">
              <a:solidFill>
                <a:prstClr val="black"/>
              </a:solidFill>
              <a:latin typeface="Noto Sans" panose="020B0502040504020204"/>
            </a:endParaRPr>
          </a:p>
          <a:p>
            <a:r>
              <a:rPr lang="en-GB" dirty="0">
                <a:solidFill>
                  <a:prstClr val="black"/>
                </a:solidFill>
                <a:latin typeface="Noto Sans" panose="020B0502040504020204"/>
                <a:hlinkClick r:id="rId3"/>
              </a:rPr>
              <a:t>https://www.england.nhs.uk/hwalliance/</a:t>
            </a:r>
            <a:endParaRPr lang="en-GB" dirty="0">
              <a:solidFill>
                <a:prstClr val="black"/>
              </a:solidFill>
              <a:latin typeface="Noto Sans" panose="020B0502040504020204"/>
            </a:endParaRPr>
          </a:p>
          <a:p>
            <a:endParaRPr lang="en-GB" sz="2000" dirty="0">
              <a:solidFill>
                <a:prstClr val="black"/>
              </a:solidFill>
              <a:latin typeface="Calibri" panose="020F0502020204030204"/>
            </a:endParaRPr>
          </a:p>
          <a:p>
            <a:r>
              <a:rPr lang="en-GB" sz="2000" dirty="0">
                <a:solidFill>
                  <a:prstClr val="black"/>
                </a:solidFill>
                <a:latin typeface="Calibri" panose="020F0502020204030204"/>
              </a:rPr>
              <a:t> </a:t>
            </a:r>
            <a:endParaRPr lang="en-US"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436785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2"/>
          <a:stretch>
            <a:fillRect/>
          </a:stretch>
        </p:blipFill>
        <p:spPr>
          <a:xfrm>
            <a:off x="9812062" y="0"/>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47505" y="1079604"/>
            <a:ext cx="6799006" cy="1569660"/>
          </a:xfrm>
          <a:prstGeom prst="rect">
            <a:avLst/>
          </a:prstGeom>
          <a:noFill/>
        </p:spPr>
        <p:txBody>
          <a:bodyPr wrap="square" rtlCol="0">
            <a:spAutoFit/>
          </a:bodyPr>
          <a:lstStyle/>
          <a:p>
            <a:r>
              <a:rPr lang="en-GB" sz="3200" b="1" dirty="0">
                <a:solidFill>
                  <a:srgbClr val="CC0099"/>
                </a:solidFill>
                <a:latin typeface="Poppins" pitchFamily="2" charset="77"/>
                <a:cs typeface="Poppins" pitchFamily="2" charset="77"/>
              </a:rPr>
              <a:t>Homeless Health Consortium</a:t>
            </a:r>
            <a:endParaRPr lang="en-GB" sz="3200" b="1" dirty="0">
              <a:solidFill>
                <a:srgbClr val="6E005A"/>
              </a:solidFill>
              <a:latin typeface="Poppins" pitchFamily="2" charset="77"/>
              <a:cs typeface="Poppins" pitchFamily="2" charset="77"/>
            </a:endParaRPr>
          </a:p>
          <a:p>
            <a:br>
              <a:rPr lang="en-GB" sz="3200" b="1" dirty="0">
                <a:solidFill>
                  <a:srgbClr val="6E005A"/>
                </a:solidFill>
                <a:latin typeface="Poppins" pitchFamily="2" charset="77"/>
                <a:cs typeface="Poppins" pitchFamily="2" charset="77"/>
              </a:rPr>
            </a:br>
            <a:endParaRPr lang="en-GB" sz="3200" dirty="0">
              <a:solidFill>
                <a:srgbClr val="CC0099"/>
              </a:solidFill>
              <a:latin typeface="Poppins" pitchFamily="2" charset="77"/>
              <a:cs typeface="Poppins" pitchFamily="2" charset="77"/>
            </a:endParaRPr>
          </a:p>
        </p:txBody>
      </p:sp>
      <p:sp>
        <p:nvSpPr>
          <p:cNvPr id="3" name="TextBox 2">
            <a:extLst>
              <a:ext uri="{FF2B5EF4-FFF2-40B4-BE49-F238E27FC236}">
                <a16:creationId xmlns:a16="http://schemas.microsoft.com/office/drawing/2014/main" id="{874F06A6-B907-5647-ACCA-5EE8076ED3D9}"/>
              </a:ext>
            </a:extLst>
          </p:cNvPr>
          <p:cNvSpPr txBox="1"/>
          <p:nvPr/>
        </p:nvSpPr>
        <p:spPr>
          <a:xfrm>
            <a:off x="4056682" y="1819894"/>
            <a:ext cx="6811464" cy="4093428"/>
          </a:xfrm>
          <a:prstGeom prst="rect">
            <a:avLst/>
          </a:prstGeom>
          <a:noFill/>
        </p:spPr>
        <p:txBody>
          <a:bodyPr wrap="square" lIns="91440" tIns="45720" rIns="91440" bIns="45720" rtlCol="0" anchor="t">
            <a:spAutoFit/>
          </a:bodyPr>
          <a:lstStyle/>
          <a:p>
            <a:r>
              <a:rPr lang="en-GB" sz="2000" dirty="0">
                <a:solidFill>
                  <a:prstClr val="black"/>
                </a:solidFill>
                <a:latin typeface="Noto Sans" panose="020B0502040504020204"/>
              </a:rPr>
              <a:t>Projects have looked at:</a:t>
            </a:r>
          </a:p>
          <a:p>
            <a:endParaRPr lang="en-GB" sz="2000" dirty="0">
              <a:solidFill>
                <a:prstClr val="black"/>
              </a:solidFill>
              <a:latin typeface="Noto Sans" panose="020B0502040504020204"/>
            </a:endParaRPr>
          </a:p>
          <a:p>
            <a:pPr marL="285750" indent="-285750">
              <a:buFont typeface="Arial" panose="020B0604020202020204" pitchFamily="34" charset="0"/>
              <a:buChar char="•"/>
            </a:pPr>
            <a:r>
              <a:rPr lang="en-GB" sz="2000" dirty="0">
                <a:solidFill>
                  <a:prstClr val="black"/>
                </a:solidFill>
                <a:latin typeface="Noto Sans" panose="020B0502040504020204"/>
              </a:rPr>
              <a:t>Mental capacity assessments in A&amp;E settings</a:t>
            </a:r>
          </a:p>
          <a:p>
            <a:pPr marL="285750" indent="-285750">
              <a:buFont typeface="Arial" panose="020B0604020202020204" pitchFamily="34" charset="0"/>
              <a:buChar char="•"/>
            </a:pPr>
            <a:endParaRPr lang="en-GB" sz="2000" dirty="0">
              <a:solidFill>
                <a:prstClr val="black"/>
              </a:solidFill>
              <a:latin typeface="Noto Sans" panose="020B0502040504020204"/>
            </a:endParaRPr>
          </a:p>
          <a:p>
            <a:pPr marL="285750" indent="-285750">
              <a:buFont typeface="Arial" panose="020B0604020202020204" pitchFamily="34" charset="0"/>
              <a:buChar char="•"/>
            </a:pPr>
            <a:r>
              <a:rPr lang="en-GB" sz="2000" dirty="0">
                <a:solidFill>
                  <a:prstClr val="black"/>
                </a:solidFill>
                <a:latin typeface="Noto Sans" panose="020B0502040504020204"/>
              </a:rPr>
              <a:t>Making dentistry inclusive</a:t>
            </a:r>
          </a:p>
          <a:p>
            <a:pPr marL="285750" indent="-285750">
              <a:buFont typeface="Arial" panose="020B0604020202020204" pitchFamily="34" charset="0"/>
              <a:buChar char="•"/>
            </a:pPr>
            <a:endParaRPr lang="en-GB" sz="2000" dirty="0">
              <a:solidFill>
                <a:prstClr val="black"/>
              </a:solidFill>
              <a:latin typeface="Noto Sans" panose="020B0502040504020204"/>
            </a:endParaRPr>
          </a:p>
          <a:p>
            <a:pPr marL="285750" indent="-285750">
              <a:buFont typeface="Arial" panose="020B0604020202020204" pitchFamily="34" charset="0"/>
              <a:buChar char="•"/>
            </a:pPr>
            <a:r>
              <a:rPr lang="en-GB" sz="2000" dirty="0">
                <a:solidFill>
                  <a:prstClr val="black"/>
                </a:solidFill>
                <a:latin typeface="Noto Sans" panose="020B0502040504020204"/>
              </a:rPr>
              <a:t>COVID-19 vaccine uptake</a:t>
            </a:r>
          </a:p>
          <a:p>
            <a:pPr marL="285750" indent="-285750">
              <a:buFont typeface="Arial" panose="020B0604020202020204" pitchFamily="34" charset="0"/>
              <a:buChar char="•"/>
            </a:pPr>
            <a:endParaRPr lang="en-GB" sz="2000" dirty="0">
              <a:solidFill>
                <a:prstClr val="black"/>
              </a:solidFill>
              <a:latin typeface="Noto Sans" panose="020B0502040504020204"/>
            </a:endParaRPr>
          </a:p>
          <a:p>
            <a:pPr marL="285750" indent="-285750">
              <a:buFont typeface="Arial" panose="020B0604020202020204" pitchFamily="34" charset="0"/>
              <a:buChar char="•"/>
            </a:pPr>
            <a:r>
              <a:rPr lang="en-GB" sz="2000" dirty="0">
                <a:latin typeface="Noto Sans" panose="020B0502040504020204"/>
              </a:rPr>
              <a:t>Suicide prevention and postvention</a:t>
            </a:r>
          </a:p>
          <a:p>
            <a:pPr marL="285750" indent="-285750">
              <a:buFont typeface="Arial" panose="020B0604020202020204" pitchFamily="34" charset="0"/>
              <a:buChar char="•"/>
            </a:pPr>
            <a:endParaRPr lang="en-GB" sz="2000" dirty="0">
              <a:solidFill>
                <a:prstClr val="black"/>
              </a:solidFill>
              <a:latin typeface="Noto Sans" panose="020B0502040504020204"/>
            </a:endParaRPr>
          </a:p>
          <a:p>
            <a:pPr marL="285750" indent="-285750">
              <a:buFont typeface="Arial" panose="020B0604020202020204" pitchFamily="34" charset="0"/>
              <a:buChar char="•"/>
            </a:pPr>
            <a:r>
              <a:rPr lang="en-GB" sz="2000" dirty="0">
                <a:solidFill>
                  <a:prstClr val="black"/>
                </a:solidFill>
                <a:latin typeface="Noto Sans" panose="020B0502040504020204"/>
              </a:rPr>
              <a:t>Cancer screening and treatment</a:t>
            </a:r>
          </a:p>
          <a:p>
            <a:pPr marL="285750" indent="-285750">
              <a:buFont typeface="Arial" panose="020B0604020202020204" pitchFamily="34" charset="0"/>
              <a:buChar char="•"/>
            </a:pPr>
            <a:endParaRPr lang="en-GB" sz="2000" dirty="0">
              <a:solidFill>
                <a:prstClr val="black"/>
              </a:solidFill>
              <a:latin typeface="Noto Sans" panose="020B0502040504020204"/>
            </a:endParaRPr>
          </a:p>
          <a:p>
            <a:pPr marL="285750" indent="-285750">
              <a:buFont typeface="Arial" panose="020B0604020202020204" pitchFamily="34" charset="0"/>
              <a:buChar char="•"/>
            </a:pPr>
            <a:r>
              <a:rPr lang="en-GB" sz="2000" dirty="0">
                <a:latin typeface="Noto Sans" panose="020B0502040504020204"/>
              </a:rPr>
              <a:t>Improving conversations about health….</a:t>
            </a:r>
            <a:endParaRPr lang="en-GB" sz="2000" dirty="0">
              <a:latin typeface="Noto Sans" panose="020B0502040504020204"/>
              <a:ea typeface="Noto Sans"/>
              <a:cs typeface="Noto Sans"/>
            </a:endParaRPr>
          </a:p>
        </p:txBody>
      </p:sp>
      <p:pic>
        <p:nvPicPr>
          <p:cNvPr id="7" name="Picture 6" descr="A picture containing text&#10;&#10;Description automatically generated"/>
          <p:cNvPicPr/>
          <p:nvPr/>
        </p:nvPicPr>
        <p:blipFill>
          <a:blip r:embed="rId3"/>
          <a:stretch>
            <a:fillRect/>
          </a:stretch>
        </p:blipFill>
        <p:spPr>
          <a:xfrm>
            <a:off x="711107" y="2213184"/>
            <a:ext cx="2669402" cy="707431"/>
          </a:xfrm>
          <a:prstGeom prst="rect">
            <a:avLst/>
          </a:prstGeom>
        </p:spPr>
      </p:pic>
      <p:pic>
        <p:nvPicPr>
          <p:cNvPr id="8" name="Picture 7" descr="Logo&#10;&#10;Description automatically generated"/>
          <p:cNvPicPr/>
          <p:nvPr/>
        </p:nvPicPr>
        <p:blipFill>
          <a:blip r:embed="rId4"/>
          <a:stretch>
            <a:fillRect/>
          </a:stretch>
        </p:blipFill>
        <p:spPr>
          <a:xfrm>
            <a:off x="1033708" y="4970349"/>
            <a:ext cx="2024199" cy="913614"/>
          </a:xfrm>
          <a:prstGeom prst="rect">
            <a:avLst/>
          </a:prstGeom>
        </p:spPr>
      </p:pic>
      <p:pic>
        <p:nvPicPr>
          <p:cNvPr id="9" name="Picture 8">
            <a:extLst>
              <a:ext uri="{FF2B5EF4-FFF2-40B4-BE49-F238E27FC236}">
                <a16:creationId xmlns:a16="http://schemas.microsoft.com/office/drawing/2014/main" id="{81A3A12E-3D5C-8643-BAF3-454B3806ADA8}"/>
              </a:ext>
            </a:extLst>
          </p:cNvPr>
          <p:cNvPicPr>
            <a:picLocks noChangeAspect="1"/>
          </p:cNvPicPr>
          <p:nvPr/>
        </p:nvPicPr>
        <p:blipFill>
          <a:blip r:embed="rId2"/>
          <a:stretch>
            <a:fillRect/>
          </a:stretch>
        </p:blipFill>
        <p:spPr>
          <a:xfrm>
            <a:off x="711107" y="3135429"/>
            <a:ext cx="2527551" cy="1518317"/>
          </a:xfrm>
          <a:prstGeom prst="rect">
            <a:avLst/>
          </a:prstGeom>
        </p:spPr>
      </p:pic>
      <p:sp>
        <p:nvSpPr>
          <p:cNvPr id="4" name="TextBox 3">
            <a:extLst>
              <a:ext uri="{FF2B5EF4-FFF2-40B4-BE49-F238E27FC236}">
                <a16:creationId xmlns:a16="http://schemas.microsoft.com/office/drawing/2014/main" id="{D8C2CAEB-2039-8D6E-6421-7C32735AD6C1}"/>
              </a:ext>
            </a:extLst>
          </p:cNvPr>
          <p:cNvSpPr txBox="1"/>
          <p:nvPr/>
        </p:nvSpPr>
        <p:spPr>
          <a:xfrm>
            <a:off x="347505" y="248607"/>
            <a:ext cx="10101602" cy="830997"/>
          </a:xfrm>
          <a:prstGeom prst="rect">
            <a:avLst/>
          </a:prstGeom>
          <a:noFill/>
        </p:spPr>
        <p:txBody>
          <a:bodyPr wrap="square" rtlCol="0">
            <a:spAutoFit/>
          </a:bodyPr>
          <a:lstStyle/>
          <a:p>
            <a:r>
              <a:rPr lang="en-GB" sz="4800" b="1" dirty="0">
                <a:solidFill>
                  <a:srgbClr val="6E005A"/>
                </a:solidFill>
                <a:latin typeface="Poppins" pitchFamily="2" charset="77"/>
                <a:cs typeface="Poppins" pitchFamily="2" charset="77"/>
              </a:rPr>
              <a:t>Health and Wellbeing Alliance</a:t>
            </a:r>
            <a:endParaRPr lang="en-GB" sz="4800" dirty="0">
              <a:solidFill>
                <a:srgbClr val="CC0099"/>
              </a:solidFill>
              <a:latin typeface="Poppins" pitchFamily="2" charset="77"/>
              <a:cs typeface="Poppins" pitchFamily="2" charset="77"/>
            </a:endParaRPr>
          </a:p>
        </p:txBody>
      </p:sp>
    </p:spTree>
    <p:extLst>
      <p:ext uri="{BB962C8B-B14F-4D97-AF65-F5344CB8AC3E}">
        <p14:creationId xmlns:p14="http://schemas.microsoft.com/office/powerpoint/2010/main" val="2970616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2"/>
          <a:stretch>
            <a:fillRect/>
          </a:stretch>
        </p:blipFill>
        <p:spPr>
          <a:xfrm>
            <a:off x="9414899" y="194705"/>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72434" y="194705"/>
            <a:ext cx="8540656" cy="1446550"/>
          </a:xfrm>
          <a:prstGeom prst="rect">
            <a:avLst/>
          </a:prstGeom>
          <a:noFill/>
        </p:spPr>
        <p:txBody>
          <a:bodyPr wrap="square" rtlCol="0">
            <a:spAutoFit/>
          </a:bodyPr>
          <a:lstStyle/>
          <a:p>
            <a:r>
              <a:rPr lang="en-GB" sz="4400" b="1" dirty="0">
                <a:solidFill>
                  <a:srgbClr val="6E005A"/>
                </a:solidFill>
                <a:latin typeface="Poppins" pitchFamily="2" charset="77"/>
                <a:cs typeface="Poppins" pitchFamily="2" charset="77"/>
              </a:rPr>
              <a:t>Bridging the Health Gap</a:t>
            </a:r>
            <a:br>
              <a:rPr lang="en-GB" sz="4400" b="1" dirty="0">
                <a:solidFill>
                  <a:srgbClr val="6E005A"/>
                </a:solidFill>
                <a:latin typeface="Poppins" pitchFamily="2" charset="77"/>
                <a:cs typeface="Poppins" pitchFamily="2" charset="77"/>
              </a:rPr>
            </a:br>
            <a:r>
              <a:rPr lang="en-GB" sz="4400" b="1" dirty="0">
                <a:solidFill>
                  <a:srgbClr val="CC0099"/>
                </a:solidFill>
                <a:latin typeface="Poppins" pitchFamily="2" charset="77"/>
                <a:cs typeface="Poppins" pitchFamily="2" charset="77"/>
              </a:rPr>
              <a:t>Understanding the need</a:t>
            </a:r>
            <a:endParaRPr lang="en-GB" sz="4400" dirty="0">
              <a:solidFill>
                <a:srgbClr val="CC0099"/>
              </a:solidFill>
              <a:latin typeface="Poppins" pitchFamily="2" charset="77"/>
              <a:cs typeface="Poppins" pitchFamily="2" charset="77"/>
            </a:endParaRPr>
          </a:p>
        </p:txBody>
      </p:sp>
      <p:sp>
        <p:nvSpPr>
          <p:cNvPr id="3" name="TextBox 2">
            <a:extLst>
              <a:ext uri="{FF2B5EF4-FFF2-40B4-BE49-F238E27FC236}">
                <a16:creationId xmlns:a16="http://schemas.microsoft.com/office/drawing/2014/main" id="{874F06A6-B907-5647-ACCA-5EE8076ED3D9}"/>
              </a:ext>
            </a:extLst>
          </p:cNvPr>
          <p:cNvSpPr txBox="1"/>
          <p:nvPr/>
        </p:nvSpPr>
        <p:spPr>
          <a:xfrm>
            <a:off x="3788347" y="2012720"/>
            <a:ext cx="6890327"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Frontline workers spend a lot of their time supporting people with health and care needs</a:t>
            </a:r>
            <a:br>
              <a:rPr lang="en-US"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br>
            <a:endParaRPr lang="en-US"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US"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Conversations initiated typically focus on emergency health care needs</a:t>
            </a:r>
            <a:br>
              <a:rPr lang="en-US"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br>
            <a:endParaRPr lang="en-US"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US"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There is reluctance to initiate conversations sooner due to perceived conflict with person-led support</a:t>
            </a:r>
          </a:p>
          <a:p>
            <a:pPr marL="285750" indent="-285750">
              <a:buFont typeface="Arial" panose="020B0604020202020204" pitchFamily="34" charset="0"/>
              <a:buChar char="•"/>
            </a:pPr>
            <a:endParaRPr lang="en-US"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Concerns re’ ethical conflict between a responsibility to act and individuals’ personal choice</a:t>
            </a:r>
            <a:b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br>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4">
            <a:extLst>
              <a:ext uri="{FF2B5EF4-FFF2-40B4-BE49-F238E27FC236}">
                <a16:creationId xmlns:a16="http://schemas.microsoft.com/office/drawing/2014/main" id="{A43F4953-14F1-8B4E-98EC-79940FA00ABE}"/>
              </a:ext>
            </a:extLst>
          </p:cNvPr>
          <p:cNvPicPr>
            <a:picLocks noChangeAspect="1"/>
          </p:cNvPicPr>
          <p:nvPr/>
        </p:nvPicPr>
        <p:blipFill>
          <a:blip r:embed="rId3"/>
          <a:stretch>
            <a:fillRect/>
          </a:stretch>
        </p:blipFill>
        <p:spPr>
          <a:xfrm>
            <a:off x="0" y="1882092"/>
            <a:ext cx="3570201" cy="3717520"/>
          </a:xfrm>
          <a:prstGeom prst="rect">
            <a:avLst/>
          </a:prstGeom>
        </p:spPr>
      </p:pic>
    </p:spTree>
    <p:extLst>
      <p:ext uri="{BB962C8B-B14F-4D97-AF65-F5344CB8AC3E}">
        <p14:creationId xmlns:p14="http://schemas.microsoft.com/office/powerpoint/2010/main" val="2577508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728C01-9508-334B-825A-CF6C9FE3154D}"/>
              </a:ext>
            </a:extLst>
          </p:cNvPr>
          <p:cNvPicPr>
            <a:picLocks noChangeAspect="1"/>
          </p:cNvPicPr>
          <p:nvPr/>
        </p:nvPicPr>
        <p:blipFill>
          <a:blip r:embed="rId2"/>
          <a:stretch>
            <a:fillRect/>
          </a:stretch>
        </p:blipFill>
        <p:spPr>
          <a:xfrm>
            <a:off x="6331131" y="1293349"/>
            <a:ext cx="5860869" cy="5564652"/>
          </a:xfrm>
          <a:prstGeom prst="rect">
            <a:avLst/>
          </a:prstGeom>
        </p:spPr>
      </p:pic>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9664449" y="0"/>
            <a:ext cx="2527551" cy="1518317"/>
          </a:xfrm>
          <a:prstGeom prst="rect">
            <a:avLst/>
          </a:prstGeom>
        </p:spPr>
      </p:pic>
      <p:sp>
        <p:nvSpPr>
          <p:cNvPr id="3" name="TextBox 2">
            <a:extLst>
              <a:ext uri="{FF2B5EF4-FFF2-40B4-BE49-F238E27FC236}">
                <a16:creationId xmlns:a16="http://schemas.microsoft.com/office/drawing/2014/main" id="{874F06A6-B907-5647-ACCA-5EE8076ED3D9}"/>
              </a:ext>
            </a:extLst>
          </p:cNvPr>
          <p:cNvSpPr txBox="1"/>
          <p:nvPr/>
        </p:nvSpPr>
        <p:spPr>
          <a:xfrm>
            <a:off x="372434" y="1985093"/>
            <a:ext cx="6739566" cy="4401205"/>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Conversations about health should begin early on in someone’s contact with services</a:t>
            </a:r>
          </a:p>
          <a:p>
            <a:pPr marL="285750" indent="-285750">
              <a:buFont typeface="Arial" panose="020B0604020202020204" pitchFamily="34" charset="0"/>
              <a:buChar char="•"/>
            </a:pPr>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Conversations around health need to be proactive not reactive</a:t>
            </a:r>
            <a:b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br>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Staff that successfully initiated healthcare conversations did so because of confidence not healthcare knowledge </a:t>
            </a:r>
            <a:b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br>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Existing training is issue-specific</a:t>
            </a:r>
            <a:b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br>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b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br>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p:txBody>
      </p:sp>
      <p:sp>
        <p:nvSpPr>
          <p:cNvPr id="4" name="TextBox 3">
            <a:extLst>
              <a:ext uri="{FF2B5EF4-FFF2-40B4-BE49-F238E27FC236}">
                <a16:creationId xmlns:a16="http://schemas.microsoft.com/office/drawing/2014/main" id="{4C62ADCF-7C74-82F6-9E1E-BDCA784587D0}"/>
              </a:ext>
            </a:extLst>
          </p:cNvPr>
          <p:cNvSpPr txBox="1"/>
          <p:nvPr/>
        </p:nvSpPr>
        <p:spPr>
          <a:xfrm>
            <a:off x="372434" y="194705"/>
            <a:ext cx="8540656" cy="1446550"/>
          </a:xfrm>
          <a:prstGeom prst="rect">
            <a:avLst/>
          </a:prstGeom>
          <a:noFill/>
        </p:spPr>
        <p:txBody>
          <a:bodyPr wrap="square" rtlCol="0">
            <a:spAutoFit/>
          </a:bodyPr>
          <a:lstStyle/>
          <a:p>
            <a:r>
              <a:rPr lang="en-GB" sz="4400" b="1" dirty="0">
                <a:solidFill>
                  <a:srgbClr val="6E005A"/>
                </a:solidFill>
                <a:latin typeface="Poppins" pitchFamily="2" charset="77"/>
                <a:cs typeface="Poppins" pitchFamily="2" charset="77"/>
              </a:rPr>
              <a:t>Bridging the Health Gap</a:t>
            </a:r>
            <a:br>
              <a:rPr lang="en-GB" sz="4400" b="1" dirty="0">
                <a:solidFill>
                  <a:srgbClr val="6E005A"/>
                </a:solidFill>
                <a:latin typeface="Poppins" pitchFamily="2" charset="77"/>
                <a:cs typeface="Poppins" pitchFamily="2" charset="77"/>
              </a:rPr>
            </a:br>
            <a:r>
              <a:rPr lang="en-GB" sz="4400" b="1" dirty="0">
                <a:solidFill>
                  <a:srgbClr val="CC0099"/>
                </a:solidFill>
                <a:latin typeface="Poppins" pitchFamily="2" charset="77"/>
                <a:cs typeface="Poppins" pitchFamily="2" charset="77"/>
              </a:rPr>
              <a:t>Understanding the need</a:t>
            </a:r>
            <a:endParaRPr lang="en-GB" sz="4400" dirty="0">
              <a:solidFill>
                <a:srgbClr val="CC0099"/>
              </a:solidFill>
              <a:latin typeface="Poppins" pitchFamily="2" charset="77"/>
              <a:cs typeface="Poppins" pitchFamily="2" charset="77"/>
            </a:endParaRPr>
          </a:p>
        </p:txBody>
      </p:sp>
    </p:spTree>
    <p:extLst>
      <p:ext uri="{BB962C8B-B14F-4D97-AF65-F5344CB8AC3E}">
        <p14:creationId xmlns:p14="http://schemas.microsoft.com/office/powerpoint/2010/main" val="3209998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2"/>
          <a:stretch>
            <a:fillRect/>
          </a:stretch>
        </p:blipFill>
        <p:spPr>
          <a:xfrm>
            <a:off x="9642796" y="74806"/>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11964" y="175609"/>
            <a:ext cx="7849513" cy="1877437"/>
          </a:xfrm>
          <a:prstGeom prst="rect">
            <a:avLst/>
          </a:prstGeom>
          <a:noFill/>
        </p:spPr>
        <p:txBody>
          <a:bodyPr wrap="square" rtlCol="0">
            <a:spAutoFit/>
          </a:bodyPr>
          <a:lstStyle/>
          <a:p>
            <a:r>
              <a:rPr lang="en-GB" sz="4400" b="1" dirty="0">
                <a:solidFill>
                  <a:srgbClr val="6E005A"/>
                </a:solidFill>
                <a:latin typeface="Poppins" pitchFamily="2" charset="77"/>
                <a:cs typeface="Poppins" pitchFamily="2" charset="77"/>
              </a:rPr>
              <a:t>Bridging The Health Gap</a:t>
            </a:r>
          </a:p>
          <a:p>
            <a:r>
              <a:rPr lang="en-GB" sz="4400" b="1" dirty="0">
                <a:solidFill>
                  <a:srgbClr val="CC0099"/>
                </a:solidFill>
                <a:latin typeface="Poppins" pitchFamily="2" charset="77"/>
                <a:cs typeface="Poppins" pitchFamily="2" charset="77"/>
              </a:rPr>
              <a:t>What we did</a:t>
            </a:r>
            <a:endParaRPr lang="en-GB" sz="4400" dirty="0">
              <a:solidFill>
                <a:srgbClr val="6E005A"/>
              </a:solidFill>
              <a:latin typeface="Poppins" pitchFamily="2" charset="77"/>
              <a:cs typeface="Poppins" pitchFamily="2" charset="77"/>
            </a:endParaRPr>
          </a:p>
          <a:p>
            <a:endParaRPr lang="en-US" sz="28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874F06A6-B907-5647-ACCA-5EE8076ED3D9}"/>
              </a:ext>
            </a:extLst>
          </p:cNvPr>
          <p:cNvSpPr txBox="1"/>
          <p:nvPr/>
        </p:nvSpPr>
        <p:spPr>
          <a:xfrm>
            <a:off x="3985231" y="1595509"/>
            <a:ext cx="7201197" cy="3785652"/>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Developed a suite of resources that focuses on improving confidence and skills of frontline worker around having conversations about health</a:t>
            </a:r>
            <a:b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br>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Co-produced with staff from across the VCSE and health inclusion sectors, and with people with lived experience of homelessness</a:t>
            </a:r>
          </a:p>
          <a:p>
            <a:pPr marL="285750" indent="-285750">
              <a:buFont typeface="Arial" panose="020B0604020202020204" pitchFamily="34" charset="0"/>
              <a:buChar char="•"/>
            </a:pPr>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hlinkClick r:id="rId3"/>
              </a:rPr>
              <a:t>https://homeless.org.uk/knowledge-hub/holding-conversations-about-health/</a:t>
            </a:r>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4">
            <a:extLst>
              <a:ext uri="{FF2B5EF4-FFF2-40B4-BE49-F238E27FC236}">
                <a16:creationId xmlns:a16="http://schemas.microsoft.com/office/drawing/2014/main" id="{C99B531C-1853-BA48-AD6A-4DCA39AAD823}"/>
              </a:ext>
            </a:extLst>
          </p:cNvPr>
          <p:cNvPicPr>
            <a:picLocks noChangeAspect="1"/>
          </p:cNvPicPr>
          <p:nvPr/>
        </p:nvPicPr>
        <p:blipFill>
          <a:blip r:embed="rId4"/>
          <a:stretch>
            <a:fillRect/>
          </a:stretch>
        </p:blipFill>
        <p:spPr>
          <a:xfrm>
            <a:off x="0" y="622342"/>
            <a:ext cx="5425440" cy="5150525"/>
          </a:xfrm>
          <a:prstGeom prst="rect">
            <a:avLst/>
          </a:prstGeom>
        </p:spPr>
      </p:pic>
    </p:spTree>
    <p:extLst>
      <p:ext uri="{BB962C8B-B14F-4D97-AF65-F5344CB8AC3E}">
        <p14:creationId xmlns:p14="http://schemas.microsoft.com/office/powerpoint/2010/main" val="320759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2"/>
          <a:stretch>
            <a:fillRect/>
          </a:stretch>
        </p:blipFill>
        <p:spPr>
          <a:xfrm>
            <a:off x="9733554" y="0"/>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87907" y="251195"/>
            <a:ext cx="8275801" cy="1877437"/>
          </a:xfrm>
          <a:prstGeom prst="rect">
            <a:avLst/>
          </a:prstGeom>
          <a:noFill/>
        </p:spPr>
        <p:txBody>
          <a:bodyPr wrap="square" rtlCol="0">
            <a:spAutoFit/>
          </a:bodyPr>
          <a:lstStyle/>
          <a:p>
            <a:r>
              <a:rPr lang="en-GB" sz="4400" b="1" dirty="0">
                <a:solidFill>
                  <a:srgbClr val="6E005A"/>
                </a:solidFill>
                <a:latin typeface="Poppins" pitchFamily="2" charset="77"/>
                <a:cs typeface="Poppins" pitchFamily="2" charset="77"/>
              </a:rPr>
              <a:t>Bridging the Health Gap</a:t>
            </a:r>
          </a:p>
          <a:p>
            <a:r>
              <a:rPr lang="en-GB" sz="4400" b="1" dirty="0">
                <a:solidFill>
                  <a:srgbClr val="CC0099"/>
                </a:solidFill>
                <a:latin typeface="Poppins" pitchFamily="2" charset="77"/>
                <a:cs typeface="Poppins" pitchFamily="2" charset="77"/>
              </a:rPr>
              <a:t>Workshop for your team</a:t>
            </a:r>
            <a:endParaRPr lang="en-GB" sz="4400" dirty="0">
              <a:solidFill>
                <a:srgbClr val="CC0099"/>
              </a:solidFill>
              <a:latin typeface="Poppins" pitchFamily="2" charset="77"/>
              <a:cs typeface="Poppins" pitchFamily="2" charset="77"/>
            </a:endParaRPr>
          </a:p>
          <a:p>
            <a:endParaRPr lang="en-US" sz="28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874F06A6-B907-5647-ACCA-5EE8076ED3D9}"/>
              </a:ext>
            </a:extLst>
          </p:cNvPr>
          <p:cNvSpPr txBox="1"/>
          <p:nvPr/>
        </p:nvSpPr>
        <p:spPr>
          <a:xfrm>
            <a:off x="5328703" y="1791205"/>
            <a:ext cx="6648912"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dirty="0">
                <a:latin typeface="Noto Sans"/>
                <a:ea typeface="Noto Sans"/>
                <a:cs typeface="Noto Sans"/>
              </a:rPr>
              <a:t>Ready made workshop:</a:t>
            </a:r>
          </a:p>
          <a:p>
            <a:pPr marL="742950" lvl="1" indent="-285750">
              <a:buFont typeface="Courier New" panose="02070309020205020404" pitchFamily="49" charset="0"/>
              <a:buChar char="o"/>
            </a:pP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Myths about access to health care</a:t>
            </a:r>
          </a:p>
          <a:p>
            <a:pPr marL="742950" lvl="1" indent="-285750">
              <a:buFont typeface="Courier New" panose="02070309020205020404" pitchFamily="49" charset="0"/>
              <a:buChar char="o"/>
            </a:pP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Barriers to access</a:t>
            </a:r>
          </a:p>
          <a:p>
            <a:pPr marL="742950" lvl="1" indent="-285750">
              <a:buFont typeface="Courier New" panose="02070309020205020404" pitchFamily="49" charset="0"/>
              <a:buChar char="o"/>
            </a:pP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What does good support look like</a:t>
            </a:r>
          </a:p>
          <a:p>
            <a:pPr marL="742950" lvl="1" indent="-285750">
              <a:buFont typeface="Courier New" panose="02070309020205020404" pitchFamily="49" charset="0"/>
              <a:buChar char="o"/>
            </a:pP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Videos and exercises</a:t>
            </a:r>
          </a:p>
          <a:p>
            <a:pPr marL="285750" indent="-285750">
              <a:buFont typeface="Arial" panose="020B0604020202020204" pitchFamily="34" charset="0"/>
              <a:buChar char="•"/>
            </a:pPr>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To complete in your team/organisation</a:t>
            </a:r>
          </a:p>
          <a:p>
            <a:pPr marL="285750" indent="-285750">
              <a:buFont typeface="Arial" panose="020B0604020202020204" pitchFamily="34" charset="0"/>
              <a:buChar char="•"/>
            </a:pPr>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GB" sz="2000" dirty="0">
                <a:latin typeface="Noto Sans"/>
                <a:ea typeface="Noto Sans"/>
                <a:cs typeface="Noto Sans"/>
              </a:rPr>
              <a:t>Accompanying instructions</a:t>
            </a:r>
          </a:p>
        </p:txBody>
      </p:sp>
      <p:pic>
        <p:nvPicPr>
          <p:cNvPr id="4" name="Picture 3"/>
          <p:cNvPicPr>
            <a:picLocks noChangeAspect="1"/>
          </p:cNvPicPr>
          <p:nvPr/>
        </p:nvPicPr>
        <p:blipFill>
          <a:blip r:embed="rId3"/>
          <a:stretch>
            <a:fillRect/>
          </a:stretch>
        </p:blipFill>
        <p:spPr>
          <a:xfrm>
            <a:off x="387907" y="1950720"/>
            <a:ext cx="4408682" cy="3303086"/>
          </a:xfrm>
          <a:prstGeom prst="rect">
            <a:avLst/>
          </a:prstGeom>
          <a:ln>
            <a:solidFill>
              <a:schemeClr val="tx1"/>
            </a:solidFill>
          </a:ln>
        </p:spPr>
      </p:pic>
      <p:sp>
        <p:nvSpPr>
          <p:cNvPr id="5" name="Rectangle 4"/>
          <p:cNvSpPr/>
          <p:nvPr/>
        </p:nvSpPr>
        <p:spPr>
          <a:xfrm>
            <a:off x="-417871" y="5420448"/>
            <a:ext cx="11965607" cy="707886"/>
          </a:xfrm>
          <a:prstGeom prst="rect">
            <a:avLst/>
          </a:prstGeom>
        </p:spPr>
        <p:txBody>
          <a:bodyPr wrap="square" lIns="91440" tIns="45720" rIns="91440" bIns="45720" anchor="t">
            <a:spAutoFit/>
          </a:bodyPr>
          <a:lstStyle/>
          <a:p>
            <a:pPr algn="ctr"/>
            <a:r>
              <a:rPr lang="en-GB" sz="2000" b="1" dirty="0">
                <a:solidFill>
                  <a:srgbClr val="7030A0"/>
                </a:solidFill>
                <a:latin typeface="Noto Sans" panose="020B0502040504020204"/>
                <a:hlinkClick r:id="rId4">
                  <a:extLst>
                    <a:ext uri="{A12FA001-AC4F-418D-AE19-62706E023703}">
                      <ahyp:hlinkClr xmlns:ahyp="http://schemas.microsoft.com/office/drawing/2018/hyperlinkcolor" val="tx"/>
                    </a:ext>
                  </a:extLst>
                </a:hlinkClick>
              </a:rPr>
              <a:t>https://homeless.org.uk/knowledge-hub/holding-conversations-about-health/</a:t>
            </a:r>
            <a:endParaRPr lang="en-GB" sz="2000" b="1">
              <a:solidFill>
                <a:srgbClr val="7030A0"/>
              </a:solidFill>
              <a:latin typeface="Noto Sans" panose="020B0502040504020204"/>
              <a:ea typeface="Noto Sans"/>
              <a:cs typeface="Noto Sans"/>
              <a:hlinkClick r:id="rId4">
                <a:extLst>
                  <a:ext uri="{A12FA001-AC4F-418D-AE19-62706E023703}">
                    <ahyp:hlinkClr xmlns:ahyp="http://schemas.microsoft.com/office/drawing/2018/hyperlinkcolor" val="tx"/>
                  </a:ext>
                </a:extLst>
              </a:hlinkClick>
            </a:endParaRPr>
          </a:p>
          <a:p>
            <a:pPr algn="ctr"/>
            <a:endParaRPr lang="en-GB" sz="2000" b="1" dirty="0">
              <a:solidFill>
                <a:prstClr val="black"/>
              </a:solidFill>
              <a:latin typeface="Noto Sans" panose="020B0502040504020204"/>
            </a:endParaRPr>
          </a:p>
        </p:txBody>
      </p:sp>
    </p:spTree>
    <p:extLst>
      <p:ext uri="{BB962C8B-B14F-4D97-AF65-F5344CB8AC3E}">
        <p14:creationId xmlns:p14="http://schemas.microsoft.com/office/powerpoint/2010/main" val="2124964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2"/>
          <a:stretch>
            <a:fillRect/>
          </a:stretch>
        </p:blipFill>
        <p:spPr>
          <a:xfrm>
            <a:off x="9664449" y="120989"/>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15089" y="206828"/>
            <a:ext cx="7545055" cy="1877437"/>
          </a:xfrm>
          <a:prstGeom prst="rect">
            <a:avLst/>
          </a:prstGeom>
          <a:noFill/>
        </p:spPr>
        <p:txBody>
          <a:bodyPr wrap="square" rtlCol="0">
            <a:spAutoFit/>
          </a:bodyPr>
          <a:lstStyle/>
          <a:p>
            <a:r>
              <a:rPr lang="en-GB" sz="4400" b="1" dirty="0">
                <a:solidFill>
                  <a:srgbClr val="6E005A"/>
                </a:solidFill>
                <a:latin typeface="Poppins" pitchFamily="2" charset="77"/>
                <a:cs typeface="Poppins" pitchFamily="2" charset="77"/>
              </a:rPr>
              <a:t>Bridging the Health Gap</a:t>
            </a:r>
          </a:p>
          <a:p>
            <a:r>
              <a:rPr lang="en-GB" sz="4400" b="1" dirty="0">
                <a:solidFill>
                  <a:srgbClr val="CC0099"/>
                </a:solidFill>
                <a:latin typeface="Poppins" pitchFamily="2" charset="77"/>
                <a:cs typeface="Poppins" pitchFamily="2" charset="77"/>
              </a:rPr>
              <a:t>Toolkit</a:t>
            </a:r>
            <a:endParaRPr lang="en-GB" sz="4400" dirty="0">
              <a:solidFill>
                <a:srgbClr val="CC0099"/>
              </a:solidFill>
              <a:latin typeface="Poppins" pitchFamily="2" charset="77"/>
              <a:cs typeface="Poppins" pitchFamily="2" charset="77"/>
            </a:endParaRPr>
          </a:p>
          <a:p>
            <a:endParaRPr lang="en-US" sz="28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874F06A6-B907-5647-ACCA-5EE8076ED3D9}"/>
              </a:ext>
            </a:extLst>
          </p:cNvPr>
          <p:cNvSpPr txBox="1"/>
          <p:nvPr/>
        </p:nvSpPr>
        <p:spPr>
          <a:xfrm>
            <a:off x="4091784" y="975629"/>
            <a:ext cx="7748256" cy="2739211"/>
          </a:xfrm>
          <a:prstGeom prst="rect">
            <a:avLst/>
          </a:prstGeom>
          <a:noFill/>
        </p:spPr>
        <p:txBody>
          <a:bodyPr wrap="square" rtlCol="0">
            <a:spAutoFit/>
          </a:bodyPr>
          <a:lstStyle/>
          <a:p>
            <a:pPr marL="285750" indent="-285750">
              <a:buFont typeface="Arial" panose="020B0604020202020204" pitchFamily="34" charset="0"/>
              <a:buChar char="•"/>
            </a:pPr>
            <a:r>
              <a:rPr lang="en-GB" dirty="0">
                <a:solidFill>
                  <a:prstClr val="black"/>
                </a:solidFill>
                <a:latin typeface="Noto Sans" panose="020B0502040504020204" pitchFamily="34" charset="0"/>
                <a:ea typeface="Noto Sans" panose="020B0502040504020204" pitchFamily="34" charset="0"/>
                <a:cs typeface="Noto Sans" panose="020B0502040504020204" pitchFamily="34" charset="0"/>
              </a:rPr>
              <a:t>Directory: existing resources and training</a:t>
            </a:r>
          </a:p>
          <a:p>
            <a:pPr marL="285750" indent="-285750">
              <a:buFont typeface="Arial" panose="020B0604020202020204" pitchFamily="34" charset="0"/>
              <a:buChar char="•"/>
            </a:pPr>
            <a:endParaRPr lang="en-GB"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GB" dirty="0">
                <a:solidFill>
                  <a:prstClr val="black"/>
                </a:solidFill>
                <a:latin typeface="Noto Sans" panose="020B0502040504020204" pitchFamily="34" charset="0"/>
                <a:ea typeface="Noto Sans" panose="020B0502040504020204" pitchFamily="34" charset="0"/>
                <a:cs typeface="Noto Sans" panose="020B0502040504020204" pitchFamily="34" charset="0"/>
              </a:rPr>
              <a:t>Template: useful contacts in your area</a:t>
            </a:r>
            <a:br>
              <a:rPr lang="en-GB" dirty="0">
                <a:solidFill>
                  <a:prstClr val="black"/>
                </a:solidFill>
                <a:latin typeface="Noto Sans" panose="020B0502040504020204" pitchFamily="34" charset="0"/>
                <a:ea typeface="Noto Sans" panose="020B0502040504020204" pitchFamily="34" charset="0"/>
                <a:cs typeface="Noto Sans" panose="020B0502040504020204" pitchFamily="34" charset="0"/>
              </a:rPr>
            </a:br>
            <a:endParaRPr lang="en-GB"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GB" dirty="0">
                <a:solidFill>
                  <a:prstClr val="black"/>
                </a:solidFill>
                <a:latin typeface="Noto Sans" panose="020B0502040504020204" pitchFamily="34" charset="0"/>
                <a:ea typeface="Noto Sans" panose="020B0502040504020204" pitchFamily="34" charset="0"/>
                <a:cs typeface="Noto Sans" panose="020B0502040504020204" pitchFamily="34" charset="0"/>
              </a:rPr>
              <a:t>Making All Contacts Count through Advocacy briefing</a:t>
            </a:r>
            <a:br>
              <a:rPr lang="en-GB" dirty="0">
                <a:solidFill>
                  <a:prstClr val="black"/>
                </a:solidFill>
                <a:latin typeface="Noto Sans" panose="020B0502040504020204" pitchFamily="34" charset="0"/>
                <a:ea typeface="Noto Sans" panose="020B0502040504020204" pitchFamily="34" charset="0"/>
                <a:cs typeface="Noto Sans" panose="020B0502040504020204" pitchFamily="34" charset="0"/>
              </a:rPr>
            </a:br>
            <a:endParaRPr lang="en-GB"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GB" dirty="0">
                <a:solidFill>
                  <a:prstClr val="black"/>
                </a:solidFill>
                <a:latin typeface="Noto Sans" panose="020B0502040504020204" pitchFamily="34" charset="0"/>
                <a:ea typeface="Noto Sans" panose="020B0502040504020204" pitchFamily="34" charset="0"/>
                <a:cs typeface="Noto Sans" panose="020B0502040504020204" pitchFamily="34" charset="0"/>
              </a:rPr>
              <a:t>Resource for managers: supporting staff to have conversations about health</a:t>
            </a:r>
          </a:p>
          <a:p>
            <a:endParaRPr lang="en-US" sz="2400" dirty="0">
              <a:solidFill>
                <a:prstClr val="black"/>
              </a:solidFill>
              <a:latin typeface="Calibri" panose="020F0502020204030204"/>
            </a:endParaRPr>
          </a:p>
        </p:txBody>
      </p:sp>
      <p:pic>
        <p:nvPicPr>
          <p:cNvPr id="6" name="Picture 5"/>
          <p:cNvPicPr>
            <a:picLocks noChangeAspect="1"/>
          </p:cNvPicPr>
          <p:nvPr/>
        </p:nvPicPr>
        <p:blipFill>
          <a:blip r:embed="rId3"/>
          <a:stretch>
            <a:fillRect/>
          </a:stretch>
        </p:blipFill>
        <p:spPr>
          <a:xfrm>
            <a:off x="315089" y="1683740"/>
            <a:ext cx="3123547" cy="4166900"/>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6079550" y="3019870"/>
            <a:ext cx="6115355" cy="3838129"/>
          </a:xfrm>
          <a:prstGeom prst="rect">
            <a:avLst/>
          </a:prstGeom>
        </p:spPr>
      </p:pic>
    </p:spTree>
    <p:extLst>
      <p:ext uri="{BB962C8B-B14F-4D97-AF65-F5344CB8AC3E}">
        <p14:creationId xmlns:p14="http://schemas.microsoft.com/office/powerpoint/2010/main" val="3521714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2"/>
          <a:stretch>
            <a:fillRect/>
          </a:stretch>
        </p:blipFill>
        <p:spPr>
          <a:xfrm>
            <a:off x="9664449" y="53971"/>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252362" y="154336"/>
            <a:ext cx="6799006" cy="1446550"/>
          </a:xfrm>
          <a:prstGeom prst="rect">
            <a:avLst/>
          </a:prstGeom>
          <a:noFill/>
        </p:spPr>
        <p:txBody>
          <a:bodyPr wrap="square" rtlCol="0">
            <a:spAutoFit/>
          </a:bodyPr>
          <a:lstStyle/>
          <a:p>
            <a:r>
              <a:rPr lang="en-GB" sz="4400" b="1" dirty="0">
                <a:solidFill>
                  <a:srgbClr val="6E005A"/>
                </a:solidFill>
                <a:latin typeface="Poppins" pitchFamily="2" charset="77"/>
                <a:cs typeface="Poppins" pitchFamily="2" charset="77"/>
              </a:rPr>
              <a:t>Other resources</a:t>
            </a:r>
            <a:br>
              <a:rPr lang="en-GB" sz="4400" b="1" dirty="0">
                <a:solidFill>
                  <a:srgbClr val="6E005A"/>
                </a:solidFill>
                <a:latin typeface="Poppins" pitchFamily="2" charset="77"/>
                <a:cs typeface="Poppins" pitchFamily="2" charset="77"/>
              </a:rPr>
            </a:br>
            <a:r>
              <a:rPr lang="en-GB" sz="4400" b="1" dirty="0">
                <a:solidFill>
                  <a:srgbClr val="CC0099"/>
                </a:solidFill>
                <a:latin typeface="Poppins" pitchFamily="2" charset="77"/>
                <a:cs typeface="Poppins" pitchFamily="2" charset="77"/>
              </a:rPr>
              <a:t>Health and Care</a:t>
            </a:r>
            <a:endParaRPr lang="en-GB" sz="4400" dirty="0">
              <a:solidFill>
                <a:srgbClr val="CC0099"/>
              </a:solidFill>
              <a:latin typeface="Poppins" pitchFamily="2" charset="77"/>
              <a:cs typeface="Poppins" pitchFamily="2" charset="77"/>
            </a:endParaRPr>
          </a:p>
        </p:txBody>
      </p:sp>
      <p:sp>
        <p:nvSpPr>
          <p:cNvPr id="3" name="TextBox 2">
            <a:extLst>
              <a:ext uri="{FF2B5EF4-FFF2-40B4-BE49-F238E27FC236}">
                <a16:creationId xmlns:a16="http://schemas.microsoft.com/office/drawing/2014/main" id="{874F06A6-B907-5647-ACCA-5EE8076ED3D9}"/>
              </a:ext>
            </a:extLst>
          </p:cNvPr>
          <p:cNvSpPr txBox="1"/>
          <p:nvPr/>
        </p:nvSpPr>
        <p:spPr>
          <a:xfrm>
            <a:off x="4604136" y="1718314"/>
            <a:ext cx="6628297" cy="4708981"/>
          </a:xfrm>
          <a:prstGeom prst="rect">
            <a:avLst/>
          </a:prstGeom>
          <a:noFill/>
        </p:spPr>
        <p:txBody>
          <a:bodyPr wrap="square" rtlCol="0">
            <a:spAutoFit/>
          </a:bodyPr>
          <a:lstStyle/>
          <a:p>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Homeless Link’s Knowledge Hub includes 100s of free resources for frontline workers, including:</a:t>
            </a:r>
          </a:p>
          <a:p>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GB" sz="2000" b="1" dirty="0">
                <a:solidFill>
                  <a:prstClr val="black"/>
                </a:solidFill>
                <a:latin typeface="Noto Sans" panose="020B0502040504020204" pitchFamily="34" charset="0"/>
                <a:ea typeface="Noto Sans" panose="020B0502040504020204" pitchFamily="34" charset="0"/>
                <a:cs typeface="Noto Sans" panose="020B0502040504020204" pitchFamily="34" charset="0"/>
              </a:rPr>
              <a:t>Free e-learning </a:t>
            </a: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on safeguarding and strengths-based practice</a:t>
            </a:r>
          </a:p>
          <a:p>
            <a:pPr marL="285750" indent="-285750">
              <a:buFont typeface="Arial" panose="020B0604020202020204" pitchFamily="34" charset="0"/>
              <a:buChar char="•"/>
            </a:pPr>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GB" sz="2000" b="1" dirty="0">
                <a:solidFill>
                  <a:prstClr val="black"/>
                </a:solidFill>
                <a:latin typeface="Noto Sans" panose="020B0502040504020204" pitchFamily="34" charset="0"/>
                <a:ea typeface="Noto Sans" panose="020B0502040504020204" pitchFamily="34" charset="0"/>
                <a:cs typeface="Noto Sans" panose="020B0502040504020204" pitchFamily="34" charset="0"/>
              </a:rPr>
              <a:t>Guidance</a:t>
            </a: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 on supporting people with autism, learning disabilities, brain injury</a:t>
            </a:r>
          </a:p>
          <a:p>
            <a:pPr marL="285750" indent="-285750">
              <a:buFont typeface="Arial" panose="020B0604020202020204" pitchFamily="34" charset="0"/>
              <a:buChar char="•"/>
            </a:pPr>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Guidance on the mental health system and how to access it</a:t>
            </a:r>
          </a:p>
          <a:p>
            <a:pPr marL="285750" indent="-285750">
              <a:buFont typeface="Arial" panose="020B0604020202020204" pitchFamily="34" charset="0"/>
              <a:buChar char="•"/>
            </a:pPr>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hlinkClick r:id="rId3"/>
              </a:rPr>
              <a:t>https://homeless.org.uk/knowledge-hub/</a:t>
            </a:r>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b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br>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4">
            <a:extLst>
              <a:ext uri="{FF2B5EF4-FFF2-40B4-BE49-F238E27FC236}">
                <a16:creationId xmlns:a16="http://schemas.microsoft.com/office/drawing/2014/main" id="{A43F4953-14F1-8B4E-98EC-79940FA00ABE}"/>
              </a:ext>
            </a:extLst>
          </p:cNvPr>
          <p:cNvPicPr>
            <a:picLocks noChangeAspect="1"/>
          </p:cNvPicPr>
          <p:nvPr/>
        </p:nvPicPr>
        <p:blipFill>
          <a:blip r:embed="rId4"/>
          <a:stretch>
            <a:fillRect/>
          </a:stretch>
        </p:blipFill>
        <p:spPr>
          <a:xfrm>
            <a:off x="0" y="1718314"/>
            <a:ext cx="3962799" cy="4126318"/>
          </a:xfrm>
          <a:prstGeom prst="rect">
            <a:avLst/>
          </a:prstGeom>
        </p:spPr>
      </p:pic>
    </p:spTree>
    <p:extLst>
      <p:ext uri="{BB962C8B-B14F-4D97-AF65-F5344CB8AC3E}">
        <p14:creationId xmlns:p14="http://schemas.microsoft.com/office/powerpoint/2010/main" val="960302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728C01-9508-334B-825A-CF6C9FE3154D}"/>
              </a:ext>
            </a:extLst>
          </p:cNvPr>
          <p:cNvPicPr>
            <a:picLocks noChangeAspect="1"/>
          </p:cNvPicPr>
          <p:nvPr/>
        </p:nvPicPr>
        <p:blipFill>
          <a:blip r:embed="rId2"/>
          <a:stretch>
            <a:fillRect/>
          </a:stretch>
        </p:blipFill>
        <p:spPr>
          <a:xfrm>
            <a:off x="6177914" y="1147875"/>
            <a:ext cx="6014086" cy="5710125"/>
          </a:xfrm>
          <a:prstGeom prst="rect">
            <a:avLst/>
          </a:prstGeom>
        </p:spPr>
      </p:pic>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9734129" y="-44407"/>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252437" y="134123"/>
            <a:ext cx="6799006" cy="1446550"/>
          </a:xfrm>
          <a:prstGeom prst="rect">
            <a:avLst/>
          </a:prstGeom>
          <a:noFill/>
        </p:spPr>
        <p:txBody>
          <a:bodyPr wrap="square" rtlCol="0">
            <a:spAutoFit/>
          </a:bodyPr>
          <a:lstStyle/>
          <a:p>
            <a:r>
              <a:rPr lang="en-GB" sz="4400" b="1" dirty="0">
                <a:solidFill>
                  <a:srgbClr val="6E005A"/>
                </a:solidFill>
                <a:latin typeface="Poppins" pitchFamily="2" charset="77"/>
                <a:cs typeface="Poppins" pitchFamily="2" charset="77"/>
              </a:rPr>
              <a:t>Other resources</a:t>
            </a:r>
            <a:br>
              <a:rPr lang="en-GB" sz="4400" b="1" dirty="0">
                <a:solidFill>
                  <a:srgbClr val="6E005A"/>
                </a:solidFill>
                <a:latin typeface="Poppins" pitchFamily="2" charset="77"/>
                <a:cs typeface="Poppins" pitchFamily="2" charset="77"/>
              </a:rPr>
            </a:br>
            <a:r>
              <a:rPr lang="en-GB" sz="4400" b="1" dirty="0">
                <a:solidFill>
                  <a:srgbClr val="CC0099"/>
                </a:solidFill>
                <a:latin typeface="Poppins" pitchFamily="2" charset="77"/>
                <a:cs typeface="Poppins" pitchFamily="2" charset="77"/>
              </a:rPr>
              <a:t>Health and Care</a:t>
            </a:r>
            <a:endParaRPr lang="en-GB" sz="4400" dirty="0">
              <a:solidFill>
                <a:srgbClr val="CC0099"/>
              </a:solidFill>
              <a:latin typeface="Poppins" pitchFamily="2" charset="77"/>
              <a:cs typeface="Poppins" pitchFamily="2" charset="77"/>
            </a:endParaRPr>
          </a:p>
        </p:txBody>
      </p:sp>
      <p:sp>
        <p:nvSpPr>
          <p:cNvPr id="3" name="TextBox 2">
            <a:extLst>
              <a:ext uri="{FF2B5EF4-FFF2-40B4-BE49-F238E27FC236}">
                <a16:creationId xmlns:a16="http://schemas.microsoft.com/office/drawing/2014/main" id="{874F06A6-B907-5647-ACCA-5EE8076ED3D9}"/>
              </a:ext>
            </a:extLst>
          </p:cNvPr>
          <p:cNvSpPr txBox="1"/>
          <p:nvPr/>
        </p:nvSpPr>
        <p:spPr>
          <a:xfrm>
            <a:off x="434108" y="2022764"/>
            <a:ext cx="6465455" cy="4401205"/>
          </a:xfrm>
          <a:prstGeom prst="rect">
            <a:avLst/>
          </a:prstGeom>
          <a:noFill/>
        </p:spPr>
        <p:txBody>
          <a:bodyPr wrap="square" rtlCol="0">
            <a:spAutoFit/>
          </a:bodyPr>
          <a:lstStyle/>
          <a:p>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Check out our </a:t>
            </a:r>
            <a:r>
              <a:rPr lang="en-GB" sz="2000" b="1" dirty="0">
                <a:solidFill>
                  <a:prstClr val="black"/>
                </a:solidFill>
                <a:latin typeface="Noto Sans" panose="020B0502040504020204" pitchFamily="34" charset="0"/>
                <a:ea typeface="Noto Sans" panose="020B0502040504020204" pitchFamily="34" charset="0"/>
                <a:cs typeface="Noto Sans" panose="020B0502040504020204" pitchFamily="34" charset="0"/>
              </a:rPr>
              <a:t>podcast</a:t>
            </a: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 ‘Going Beyond’ on Spotify and Apple podcasts (and the Knowledge Hub):</a:t>
            </a:r>
          </a:p>
          <a:p>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Series 1: </a:t>
            </a:r>
            <a:r>
              <a:rPr lang="en-GB" sz="2000" i="1" dirty="0">
                <a:solidFill>
                  <a:prstClr val="black"/>
                </a:solidFill>
                <a:latin typeface="Noto Sans" panose="020B0502040504020204" pitchFamily="34" charset="0"/>
                <a:ea typeface="Noto Sans" panose="020B0502040504020204" pitchFamily="34" charset="0"/>
                <a:cs typeface="Noto Sans" panose="020B0502040504020204" pitchFamily="34" charset="0"/>
              </a:rPr>
              <a:t>relationship based approaches</a:t>
            </a: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 including attachment, trauma and strengths-based working</a:t>
            </a:r>
          </a:p>
          <a:p>
            <a:pPr marL="285750" indent="-285750">
              <a:buFont typeface="Arial" panose="020B0604020202020204" pitchFamily="34" charset="0"/>
              <a:buChar char="•"/>
            </a:pPr>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Series 2: </a:t>
            </a:r>
            <a:r>
              <a:rPr lang="en-GB" sz="2000" i="1" dirty="0">
                <a:solidFill>
                  <a:prstClr val="black"/>
                </a:solidFill>
                <a:latin typeface="Noto Sans" panose="020B0502040504020204" pitchFamily="34" charset="0"/>
                <a:ea typeface="Noto Sans" panose="020B0502040504020204" pitchFamily="34" charset="0"/>
                <a:cs typeface="Noto Sans" panose="020B0502040504020204" pitchFamily="34" charset="0"/>
              </a:rPr>
              <a:t>staff wellbeing </a:t>
            </a: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including boundaries, mindfulness and burnout</a:t>
            </a:r>
          </a:p>
          <a:p>
            <a:pPr marL="285750" indent="-285750">
              <a:buFont typeface="Arial" panose="020B0604020202020204" pitchFamily="34" charset="0"/>
              <a:buChar char="•"/>
            </a:pPr>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Series 3: </a:t>
            </a:r>
            <a:r>
              <a:rPr lang="en-GB" sz="2000" i="1" dirty="0">
                <a:solidFill>
                  <a:prstClr val="black"/>
                </a:solidFill>
                <a:latin typeface="Noto Sans" panose="020B0502040504020204" pitchFamily="34" charset="0"/>
                <a:ea typeface="Noto Sans" panose="020B0502040504020204" pitchFamily="34" charset="0"/>
                <a:cs typeface="Noto Sans" panose="020B0502040504020204" pitchFamily="34" charset="0"/>
              </a:rPr>
              <a:t>health and care needs </a:t>
            </a:r>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including supporting people with self-neglect, brain injury and hoarding</a:t>
            </a:r>
          </a:p>
          <a:p>
            <a:b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br>
            <a:endPar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861481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E053E7-44DE-BE43-AE70-A5C1E0FCDB41}"/>
              </a:ext>
            </a:extLst>
          </p:cNvPr>
          <p:cNvPicPr>
            <a:picLocks noChangeAspect="1"/>
          </p:cNvPicPr>
          <p:nvPr/>
        </p:nvPicPr>
        <p:blipFill rotWithShape="1">
          <a:blip r:embed="rId2"/>
          <a:srcRect l="10286" t="33312" r="13634" b="30713"/>
          <a:stretch/>
        </p:blipFill>
        <p:spPr>
          <a:xfrm>
            <a:off x="2748117" y="707922"/>
            <a:ext cx="6327058" cy="1194620"/>
          </a:xfrm>
          <a:prstGeom prst="rect">
            <a:avLst/>
          </a:prstGeom>
        </p:spPr>
      </p:pic>
      <p:sp>
        <p:nvSpPr>
          <p:cNvPr id="7" name="TextBox 6">
            <a:extLst>
              <a:ext uri="{FF2B5EF4-FFF2-40B4-BE49-F238E27FC236}">
                <a16:creationId xmlns:a16="http://schemas.microsoft.com/office/drawing/2014/main" id="{6ED1458E-E8B1-F14A-B82B-51011BE3CA24}"/>
              </a:ext>
            </a:extLst>
          </p:cNvPr>
          <p:cNvSpPr txBox="1"/>
          <p:nvPr/>
        </p:nvSpPr>
        <p:spPr>
          <a:xfrm>
            <a:off x="556714" y="2264696"/>
            <a:ext cx="5391503" cy="3293209"/>
          </a:xfrm>
          <a:prstGeom prst="rect">
            <a:avLst/>
          </a:prstGeom>
          <a:noFill/>
        </p:spPr>
        <p:txBody>
          <a:bodyPr wrap="square" rtlCol="0">
            <a:spAutoFit/>
          </a:bodyPr>
          <a:lstStyle/>
          <a:p>
            <a:r>
              <a:rPr lang="en-GB" sz="3600" b="1" dirty="0">
                <a:solidFill>
                  <a:srgbClr val="6E005A"/>
                </a:solidFill>
                <a:latin typeface="Poppins" pitchFamily="2" charset="77"/>
                <a:ea typeface="ＭＳ Ｐ明朝"/>
                <a:cs typeface="Poppins" pitchFamily="2" charset="77"/>
              </a:rPr>
              <a:t>What we do</a:t>
            </a:r>
          </a:p>
          <a:p>
            <a:endParaRPr lang="en-GB" sz="1400" b="1" dirty="0">
              <a:solidFill>
                <a:srgbClr val="6E005A"/>
              </a:solidFill>
              <a:latin typeface="Noto Sans" panose="020B0502040504020204" pitchFamily="34" charset="0"/>
              <a:ea typeface="Noto Sans" panose="020B0502040504020204" pitchFamily="34" charset="0"/>
              <a:cs typeface="Noto Sans" panose="020B0502040504020204" pitchFamily="34" charset="0"/>
            </a:endParaRPr>
          </a:p>
          <a:p>
            <a:r>
              <a:rPr lang="en-GB" sz="2000" dirty="0">
                <a:solidFill>
                  <a:prstClr val="black"/>
                </a:solidFill>
                <a:latin typeface="Noto Sans" panose="020B0502040504020204" pitchFamily="34" charset="0"/>
                <a:ea typeface="Noto Sans" panose="020B0502040504020204" pitchFamily="34" charset="0"/>
                <a:cs typeface="Noto Sans" panose="020B0502040504020204" pitchFamily="34" charset="0"/>
              </a:rPr>
              <a:t>Homeless Link is the national membership charity for frontline homelessness services. We work to improve services through research, guidance and learning, and campaign for policy change that will ensure everyone has a place to call home and the support they need to keep it.</a:t>
            </a:r>
          </a:p>
          <a:p>
            <a:endParaRPr lang="en-US" dirty="0">
              <a:solidFill>
                <a:prstClr val="black"/>
              </a:solidFill>
              <a:latin typeface="Calibri" panose="020F0502020204030204"/>
            </a:endParaRPr>
          </a:p>
        </p:txBody>
      </p:sp>
      <p:sp>
        <p:nvSpPr>
          <p:cNvPr id="8" name="TextBox 7">
            <a:extLst>
              <a:ext uri="{FF2B5EF4-FFF2-40B4-BE49-F238E27FC236}">
                <a16:creationId xmlns:a16="http://schemas.microsoft.com/office/drawing/2014/main" id="{FCAF7EBC-D747-804E-9246-F5648EAAF961}"/>
              </a:ext>
            </a:extLst>
          </p:cNvPr>
          <p:cNvSpPr txBox="1"/>
          <p:nvPr/>
        </p:nvSpPr>
        <p:spPr>
          <a:xfrm>
            <a:off x="6641689" y="2772698"/>
            <a:ext cx="4598965" cy="2308324"/>
          </a:xfrm>
          <a:prstGeom prst="rect">
            <a:avLst/>
          </a:prstGeom>
          <a:noFill/>
        </p:spPr>
        <p:txBody>
          <a:bodyPr wrap="square" rtlCol="0">
            <a:spAutoFit/>
          </a:bodyPr>
          <a:lstStyle/>
          <a:p>
            <a:r>
              <a:rPr lang="en-GB" sz="3600" b="1" dirty="0" err="1">
                <a:solidFill>
                  <a:srgbClr val="6E005A"/>
                </a:solidFill>
                <a:latin typeface="Poppins" pitchFamily="2" charset="77"/>
                <a:ea typeface="ＭＳ Ｐ明朝"/>
                <a:cs typeface="Poppins" pitchFamily="2" charset="77"/>
              </a:rPr>
              <a:t>homeless.org.uk</a:t>
            </a:r>
            <a:endParaRPr lang="en-GB" sz="3600" b="1" dirty="0">
              <a:solidFill>
                <a:srgbClr val="6E005A"/>
              </a:solidFill>
              <a:latin typeface="Poppins" pitchFamily="2" charset="77"/>
              <a:ea typeface="ＭＳ Ｐ明朝"/>
              <a:cs typeface="Poppins" pitchFamily="2" charset="77"/>
            </a:endParaRPr>
          </a:p>
          <a:p>
            <a:endParaRPr lang="en-GB" sz="3600" b="1" dirty="0">
              <a:solidFill>
                <a:srgbClr val="6E005A"/>
              </a:solidFill>
              <a:latin typeface="Poppins" pitchFamily="2" charset="77"/>
              <a:ea typeface="ＭＳ Ｐ明朝"/>
              <a:cs typeface="Poppins" pitchFamily="2" charset="77"/>
            </a:endParaRPr>
          </a:p>
          <a:p>
            <a:r>
              <a:rPr lang="en-GB" sz="3600" b="1" dirty="0">
                <a:solidFill>
                  <a:srgbClr val="6E005A"/>
                </a:solidFill>
                <a:latin typeface="Poppins" pitchFamily="2" charset="77"/>
                <a:ea typeface="ＭＳ Ｐ明朝"/>
                <a:cs typeface="Poppins" pitchFamily="2" charset="77"/>
              </a:rPr>
              <a:t>@</a:t>
            </a:r>
            <a:r>
              <a:rPr lang="en-GB" sz="3600" b="1" dirty="0" err="1">
                <a:solidFill>
                  <a:srgbClr val="6E005A"/>
                </a:solidFill>
                <a:latin typeface="Poppins" pitchFamily="2" charset="77"/>
                <a:ea typeface="ＭＳ Ｐ明朝"/>
                <a:cs typeface="Poppins" pitchFamily="2" charset="77"/>
              </a:rPr>
              <a:t>HomelessLink</a:t>
            </a:r>
            <a:endParaRPr lang="en-GB" sz="3600" b="1" dirty="0">
              <a:solidFill>
                <a:srgbClr val="6E005A"/>
              </a:solidFill>
              <a:latin typeface="Poppins" pitchFamily="2" charset="77"/>
              <a:ea typeface="ＭＳ Ｐ明朝"/>
              <a:cs typeface="Poppins" pitchFamily="2" charset="77"/>
            </a:endParaRPr>
          </a:p>
          <a:p>
            <a:endParaRPr lang="en-US" sz="3600" dirty="0">
              <a:solidFill>
                <a:prstClr val="black"/>
              </a:solidFill>
              <a:latin typeface="Calibri" panose="020F0502020204030204"/>
            </a:endParaRPr>
          </a:p>
        </p:txBody>
      </p:sp>
    </p:spTree>
    <p:extLst>
      <p:ext uri="{BB962C8B-B14F-4D97-AF65-F5344CB8AC3E}">
        <p14:creationId xmlns:p14="http://schemas.microsoft.com/office/powerpoint/2010/main" val="2952695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28503" y="1780528"/>
            <a:ext cx="7134994" cy="2092881"/>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Homeless Health</a:t>
            </a:r>
            <a:endParaRPr lang="en-GB" sz="4000" dirty="0">
              <a:solidFill>
                <a:prstClr val="black"/>
              </a:solidFill>
              <a:latin typeface="Impact" panose="020B080603090205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Peer led approaches to tackling health inequalities</a:t>
            </a:r>
          </a:p>
        </p:txBody>
      </p:sp>
      <p:sp>
        <p:nvSpPr>
          <p:cNvPr id="4" name="TextBox 3">
            <a:extLst>
              <a:ext uri="{FF2B5EF4-FFF2-40B4-BE49-F238E27FC236}">
                <a16:creationId xmlns:a16="http://schemas.microsoft.com/office/drawing/2014/main" id="{87528B8F-3943-4EBC-9FE5-BC3BD946AA05}"/>
              </a:ext>
            </a:extLst>
          </p:cNvPr>
          <p:cNvSpPr txBox="1"/>
          <p:nvPr/>
        </p:nvSpPr>
        <p:spPr>
          <a:xfrm>
            <a:off x="2528501" y="4465591"/>
            <a:ext cx="72323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Oz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25A4C6">
                    <a:lumMod val="75000"/>
                  </a:srgbClr>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ozgur.gencalp</a:t>
            </a:r>
            <a:r>
              <a:rPr kumimoji="0" lang="en-GB" sz="3600" b="0" i="0" u="none" strike="noStrike" kern="1200" cap="none" spc="0" normalizeH="0" baseline="0" noProof="0" dirty="0">
                <a:ln>
                  <a:noFill/>
                </a:ln>
                <a:solidFill>
                  <a:srgbClr val="25A4C6">
                    <a:lumMod val="75000"/>
                  </a:srgbClr>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@groundswell.org.uk</a:t>
            </a:r>
            <a:endParaRPr kumimoji="0" lang="en-GB" sz="3600" b="0" i="0" u="none" strike="noStrike" kern="1200" cap="none" spc="0" normalizeH="0" baseline="0" noProof="0" dirty="0">
              <a:ln>
                <a:noFill/>
              </a:ln>
              <a:solidFill>
                <a:srgbClr val="25A4C6">
                  <a:lumMod val="75000"/>
                </a:srgb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A959190B-52A5-D6A8-B74F-1A2E102B6F2D}"/>
              </a:ext>
            </a:extLst>
          </p:cNvPr>
          <p:cNvPicPr>
            <a:picLocks noChangeAspect="1"/>
          </p:cNvPicPr>
          <p:nvPr/>
        </p:nvPicPr>
        <p:blipFill>
          <a:blip r:embed="rId3"/>
          <a:stretch>
            <a:fillRect/>
          </a:stretch>
        </p:blipFill>
        <p:spPr>
          <a:xfrm rot="21110649">
            <a:off x="10629477" y="156761"/>
            <a:ext cx="1402235" cy="1440000"/>
          </a:xfrm>
          <a:prstGeom prst="rect">
            <a:avLst/>
          </a:prstGeom>
        </p:spPr>
      </p:pic>
    </p:spTree>
    <p:extLst>
      <p:ext uri="{BB962C8B-B14F-4D97-AF65-F5344CB8AC3E}">
        <p14:creationId xmlns:p14="http://schemas.microsoft.com/office/powerpoint/2010/main" val="2515386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8367-D468-2A02-2A06-47CA6C9AF3E8}"/>
              </a:ext>
            </a:extLst>
          </p:cNvPr>
          <p:cNvSpPr txBox="1">
            <a:spLocks/>
          </p:cNvSpPr>
          <p:nvPr/>
        </p:nvSpPr>
        <p:spPr>
          <a:xfrm>
            <a:off x="838200" y="231007"/>
            <a:ext cx="10515600" cy="3197993"/>
          </a:xfrm>
          <a:prstGeom prst="rect">
            <a:avLst/>
          </a:prstGeom>
        </p:spPr>
        <p:txBody>
          <a:bodyPr vert="horz" wrap="square" lIns="91440" tIns="45720" rIns="91440" bIns="45720" rtlCol="0" anchor="b" anchorCtr="0">
            <a:noAutofit/>
          </a:bodyPr>
          <a:lstStyle>
            <a:lvl1pPr algn="ctr" defTabSz="914400" rtl="0" eaLnBrk="1" latinLnBrk="0" hangingPunct="1">
              <a:lnSpc>
                <a:spcPct val="90000"/>
              </a:lnSpc>
              <a:spcBef>
                <a:spcPct val="0"/>
              </a:spcBef>
              <a:buNone/>
              <a:defRPr sz="6600" b="1" kern="1200">
                <a:solidFill>
                  <a:schemeClr val="accent1"/>
                </a:solidFill>
                <a:latin typeface="+mj-lt"/>
                <a:ea typeface="+mj-ea"/>
                <a:cs typeface="+mj-cs"/>
              </a:defRPr>
            </a:lvl1pPr>
          </a:lstStyle>
          <a:p>
            <a:r>
              <a:rPr lang="en-GB" sz="13800" dirty="0"/>
              <a:t>Time to talk</a:t>
            </a:r>
          </a:p>
        </p:txBody>
      </p:sp>
    </p:spTree>
    <p:extLst>
      <p:ext uri="{BB962C8B-B14F-4D97-AF65-F5344CB8AC3E}">
        <p14:creationId xmlns:p14="http://schemas.microsoft.com/office/powerpoint/2010/main" val="785392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flower&#10;&#10;Description automatically generated">
            <a:extLst>
              <a:ext uri="{FF2B5EF4-FFF2-40B4-BE49-F238E27FC236}">
                <a16:creationId xmlns:a16="http://schemas.microsoft.com/office/drawing/2014/main" id="{96630B46-A8BD-40D3-8279-FF05023A6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99422"/>
          </a:xfrm>
          <a:prstGeom prst="rect">
            <a:avLst/>
          </a:prstGeom>
        </p:spPr>
      </p:pic>
      <p:sp>
        <p:nvSpPr>
          <p:cNvPr id="5" name="TextBox 4">
            <a:extLst>
              <a:ext uri="{FF2B5EF4-FFF2-40B4-BE49-F238E27FC236}">
                <a16:creationId xmlns:a16="http://schemas.microsoft.com/office/drawing/2014/main" id="{3B20D562-69DD-66A3-E63C-397D34FD0D1B}"/>
              </a:ext>
            </a:extLst>
          </p:cNvPr>
          <p:cNvSpPr txBox="1"/>
          <p:nvPr/>
        </p:nvSpPr>
        <p:spPr>
          <a:xfrm>
            <a:off x="2041755" y="637643"/>
            <a:ext cx="8108489" cy="923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i="0" u="none" strike="noStrike" kern="1200" cap="none" spc="0" normalizeH="0" baseline="0" noProof="0" dirty="0">
                <a:ln>
                  <a:noFill/>
                </a:ln>
                <a:effectLst/>
                <a:uLnTx/>
                <a:uFillTx/>
                <a:latin typeface="Impact"/>
              </a:rPr>
              <a:t>Thank you</a:t>
            </a:r>
            <a:endParaRPr lang="en-GB" sz="5400" i="0" u="none" strike="noStrike" kern="1200" cap="none" spc="0" normalizeH="0" baseline="0" noProof="0" dirty="0">
              <a:ln>
                <a:noFill/>
              </a:ln>
              <a:effectLst/>
              <a:uLnTx/>
              <a:uFillTx/>
              <a:latin typeface="Impact"/>
            </a:endParaRPr>
          </a:p>
        </p:txBody>
      </p:sp>
    </p:spTree>
    <p:extLst>
      <p:ext uri="{BB962C8B-B14F-4D97-AF65-F5344CB8AC3E}">
        <p14:creationId xmlns:p14="http://schemas.microsoft.com/office/powerpoint/2010/main" val="1613641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20-09-07 at 15.16.15.png">
            <a:extLst>
              <a:ext uri="{FF2B5EF4-FFF2-40B4-BE49-F238E27FC236}">
                <a16:creationId xmlns:a16="http://schemas.microsoft.com/office/drawing/2014/main" id="{7A923C26-EE1B-779A-3FC2-B4DE4BCDC6B6}"/>
              </a:ext>
            </a:extLst>
          </p:cNvPr>
          <p:cNvPicPr>
            <a:picLocks noChangeAspect="1"/>
          </p:cNvPicPr>
          <p:nvPr/>
        </p:nvPicPr>
        <p:blipFill rotWithShape="1">
          <a:blip r:embed="rId2">
            <a:extLst>
              <a:ext uri="{28A0092B-C50C-407E-A947-70E740481C1C}">
                <a14:useLocalDpi xmlns:a14="http://schemas.microsoft.com/office/drawing/2010/main" val="0"/>
              </a:ext>
            </a:extLst>
          </a:blip>
          <a:srcRect t="3903" r="6615"/>
          <a:stretch/>
        </p:blipFill>
        <p:spPr>
          <a:xfrm>
            <a:off x="5588000" y="588722"/>
            <a:ext cx="5167912" cy="4354176"/>
          </a:xfrm>
          <a:prstGeom prst="rect">
            <a:avLst/>
          </a:prstGeom>
        </p:spPr>
      </p:pic>
      <p:pic>
        <p:nvPicPr>
          <p:cNvPr id="2" name="Picture 1">
            <a:extLst>
              <a:ext uri="{FF2B5EF4-FFF2-40B4-BE49-F238E27FC236}">
                <a16:creationId xmlns:a16="http://schemas.microsoft.com/office/drawing/2014/main" id="{A959190B-52A5-D6A8-B74F-1A2E102B6F2D}"/>
              </a:ext>
            </a:extLst>
          </p:cNvPr>
          <p:cNvPicPr>
            <a:picLocks noChangeAspect="1"/>
          </p:cNvPicPr>
          <p:nvPr/>
        </p:nvPicPr>
        <p:blipFill>
          <a:blip r:embed="rId3"/>
          <a:stretch>
            <a:fillRect/>
          </a:stretch>
        </p:blipFill>
        <p:spPr>
          <a:xfrm rot="21110649">
            <a:off x="10629477" y="156761"/>
            <a:ext cx="1402235" cy="1440000"/>
          </a:xfrm>
          <a:prstGeom prst="rect">
            <a:avLst/>
          </a:prstGeom>
        </p:spPr>
      </p:pic>
      <p:sp>
        <p:nvSpPr>
          <p:cNvPr id="3" name="Title 1">
            <a:extLst>
              <a:ext uri="{FF2B5EF4-FFF2-40B4-BE49-F238E27FC236}">
                <a16:creationId xmlns:a16="http://schemas.microsoft.com/office/drawing/2014/main" id="{BED69AAD-9D63-14C1-BFB2-27C5BE00B106}"/>
              </a:ext>
            </a:extLst>
          </p:cNvPr>
          <p:cNvSpPr txBox="1">
            <a:spLocks/>
          </p:cNvSpPr>
          <p:nvPr/>
        </p:nvSpPr>
        <p:spPr>
          <a:xfrm>
            <a:off x="330200" y="207867"/>
            <a:ext cx="10515600" cy="76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Who are Groundswell?</a:t>
            </a:r>
          </a:p>
        </p:txBody>
      </p:sp>
      <p:sp>
        <p:nvSpPr>
          <p:cNvPr id="5" name="Content Placeholder 4">
            <a:extLst>
              <a:ext uri="{FF2B5EF4-FFF2-40B4-BE49-F238E27FC236}">
                <a16:creationId xmlns:a16="http://schemas.microsoft.com/office/drawing/2014/main" id="{B296C900-78B1-CAE5-6853-B5BEEA84066C}"/>
              </a:ext>
            </a:extLst>
          </p:cNvPr>
          <p:cNvSpPr txBox="1">
            <a:spLocks/>
          </p:cNvSpPr>
          <p:nvPr/>
        </p:nvSpPr>
        <p:spPr>
          <a:xfrm>
            <a:off x="423213" y="1397284"/>
            <a:ext cx="5516033" cy="349876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latin typeface="Calibri" panose="020F0502020204030204" pitchFamily="34" charset="0"/>
                <a:cs typeface="Calibri" panose="020F0502020204030204" pitchFamily="34" charset="0"/>
              </a:rPr>
              <a:t>Groundswell exists to enable people who have experience of homelessness to create solutions and move themselves out of homelessness – to benefit of our whole society.</a:t>
            </a:r>
          </a:p>
          <a:p>
            <a:pPr algn="l"/>
            <a:endParaRPr lang="en-GB" dirty="0">
              <a:latin typeface="Calibri" panose="020F0502020204030204" pitchFamily="34" charset="0"/>
              <a:cs typeface="Calibri" panose="020F0502020204030204" pitchFamily="34" charset="0"/>
            </a:endParaRPr>
          </a:p>
          <a:p>
            <a:pPr algn="l"/>
            <a:r>
              <a:rPr lang="en-GB" dirty="0">
                <a:latin typeface="Calibri" panose="020F0502020204030204" pitchFamily="34" charset="0"/>
                <a:cs typeface="Calibri" panose="020F0502020204030204" pitchFamily="34" charset="0"/>
              </a:rPr>
              <a:t>Most of our frontline staff and volunteers have experienced or are currently experiencing homelessness.</a:t>
            </a:r>
          </a:p>
        </p:txBody>
      </p:sp>
    </p:spTree>
    <p:extLst>
      <p:ext uri="{BB962C8B-B14F-4D97-AF65-F5344CB8AC3E}">
        <p14:creationId xmlns:p14="http://schemas.microsoft.com/office/powerpoint/2010/main" val="501678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59190B-52A5-D6A8-B74F-1A2E102B6F2D}"/>
              </a:ext>
            </a:extLst>
          </p:cNvPr>
          <p:cNvPicPr>
            <a:picLocks noChangeAspect="1"/>
          </p:cNvPicPr>
          <p:nvPr/>
        </p:nvPicPr>
        <p:blipFill>
          <a:blip r:embed="rId2"/>
          <a:stretch>
            <a:fillRect/>
          </a:stretch>
        </p:blipFill>
        <p:spPr>
          <a:xfrm rot="21110649">
            <a:off x="10629477" y="156761"/>
            <a:ext cx="1402235" cy="1440000"/>
          </a:xfrm>
          <a:prstGeom prst="rect">
            <a:avLst/>
          </a:prstGeom>
        </p:spPr>
      </p:pic>
      <p:sp>
        <p:nvSpPr>
          <p:cNvPr id="3" name="Title 1">
            <a:extLst>
              <a:ext uri="{FF2B5EF4-FFF2-40B4-BE49-F238E27FC236}">
                <a16:creationId xmlns:a16="http://schemas.microsoft.com/office/drawing/2014/main" id="{483F4789-73F7-0AC5-FECE-5019ECFB3573}"/>
              </a:ext>
            </a:extLst>
          </p:cNvPr>
          <p:cNvSpPr txBox="1">
            <a:spLocks/>
          </p:cNvSpPr>
          <p:nvPr/>
        </p:nvSpPr>
        <p:spPr>
          <a:xfrm>
            <a:off x="330200" y="207867"/>
            <a:ext cx="10515600" cy="76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Groundswell’s core beliefs</a:t>
            </a:r>
          </a:p>
        </p:txBody>
      </p:sp>
      <p:sp>
        <p:nvSpPr>
          <p:cNvPr id="4" name="TextBox 3">
            <a:extLst>
              <a:ext uri="{FF2B5EF4-FFF2-40B4-BE49-F238E27FC236}">
                <a16:creationId xmlns:a16="http://schemas.microsoft.com/office/drawing/2014/main" id="{4686EA0B-0E65-CCFD-765C-F9E2D2616F57}"/>
              </a:ext>
            </a:extLst>
          </p:cNvPr>
          <p:cNvSpPr txBox="1"/>
          <p:nvPr/>
        </p:nvSpPr>
        <p:spPr>
          <a:xfrm>
            <a:off x="930037" y="1217818"/>
            <a:ext cx="9315926" cy="4422364"/>
          </a:xfrm>
          <a:prstGeom prst="rect">
            <a:avLst/>
          </a:prstGeom>
          <a:blipFill>
            <a:blip r:embed="rId3"/>
            <a:stretch>
              <a:fillRect/>
            </a:stretch>
          </a:blipFill>
        </p:spPr>
        <p:txBody>
          <a:bodyPr wrap="square" rtlCol="0">
            <a:spAutoFit/>
          </a:bodyPr>
          <a:lstStyle/>
          <a:p>
            <a:pPr marL="180340" marR="0" lvl="0" indent="0" algn="l" defTabSz="914400" rtl="0" eaLnBrk="1" fontAlgn="auto" latinLnBrk="0" hangingPunct="1">
              <a:lnSpc>
                <a:spcPct val="107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vantGarde-Demi"/>
            </a:endParaRPr>
          </a:p>
          <a:p>
            <a:pPr marL="18034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Calibri" panose="020F0502020204030204" pitchFamily="34" charset="0"/>
                <a:cs typeface="AvantGarde-Demi"/>
              </a:rPr>
              <a:t>The whole community benefits </a:t>
            </a: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AvantGarde-Demi"/>
              </a:rPr>
              <a:t>when we effectively tackle homelessness and social exclusion.</a:t>
            </a:r>
            <a:endParaRPr kumimoji="0" lang="en-US" sz="2400" b="1" i="0" u="none" strike="noStrike" kern="1200" cap="none" spc="0" normalizeH="0" baseline="0" noProof="0" dirty="0">
              <a:ln>
                <a:noFill/>
              </a:ln>
              <a:solidFill>
                <a:prstClr val="black"/>
              </a:solidFill>
              <a:effectLst/>
              <a:uLnTx/>
              <a:uFillTx/>
              <a:latin typeface="Calibri"/>
              <a:ea typeface="Calibri" panose="020F0502020204030204" pitchFamily="34" charset="0"/>
              <a:cs typeface="AvantGarde-Demi"/>
            </a:endParaRPr>
          </a:p>
          <a:p>
            <a:pPr marL="18034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Calibri" panose="020F0502020204030204" pitchFamily="34" charset="0"/>
                <a:cs typeface="AvantGarde-Demi"/>
              </a:rPr>
              <a:t>We believe in people!</a:t>
            </a: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AvantGarde-Book"/>
              </a:rPr>
              <a:t> People are society’s most valuable resource, and everyone has the capacity to make a contribution. </a:t>
            </a:r>
            <a:endParaRPr kumimoji="0" lang="en-US" sz="2400" b="1" i="0" u="none" strike="noStrike" kern="1200" cap="none" spc="0" normalizeH="0" baseline="0" noProof="0" dirty="0">
              <a:ln>
                <a:noFill/>
              </a:ln>
              <a:solidFill>
                <a:prstClr val="black"/>
              </a:solidFill>
              <a:effectLst/>
              <a:uLnTx/>
              <a:uFillTx/>
              <a:latin typeface="Calibri"/>
              <a:ea typeface="Calibri" panose="020F0502020204030204" pitchFamily="34" charset="0"/>
              <a:cs typeface="AvantGarde-Demi"/>
            </a:endParaRPr>
          </a:p>
          <a:p>
            <a:pPr marL="18034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Calibri" panose="020F0502020204030204" pitchFamily="34" charset="0"/>
                <a:cs typeface="AvantGarde-Demi"/>
              </a:rPr>
              <a:t>There is no them and us – only </a:t>
            </a:r>
            <a:r>
              <a:rPr kumimoji="0" lang="en-US" sz="2400" b="1" i="1" u="none" strike="noStrike" kern="1200" cap="none" spc="0" normalizeH="0" baseline="0" noProof="0" dirty="0">
                <a:ln>
                  <a:noFill/>
                </a:ln>
                <a:solidFill>
                  <a:prstClr val="black"/>
                </a:solidFill>
                <a:effectLst/>
                <a:uLnTx/>
                <a:uFillTx/>
                <a:latin typeface="Calibri"/>
                <a:ea typeface="Calibri" panose="020F0502020204030204" pitchFamily="34" charset="0"/>
                <a:cs typeface="AvantGarde-Demi"/>
              </a:rPr>
              <a:t>us</a:t>
            </a:r>
            <a:r>
              <a:rPr kumimoji="0" lang="en-US" sz="2400" b="1" i="0" u="none" strike="noStrike" kern="1200" cap="none" spc="0" normalizeH="0" baseline="0" noProof="0" dirty="0">
                <a:ln>
                  <a:noFill/>
                </a:ln>
                <a:solidFill>
                  <a:prstClr val="black"/>
                </a:solidFill>
                <a:effectLst/>
                <a:uLnTx/>
                <a:uFillTx/>
                <a:latin typeface="Calibri"/>
                <a:ea typeface="Calibri" panose="020F0502020204030204" pitchFamily="34" charset="0"/>
                <a:cs typeface="AvantGarde-Demi"/>
              </a:rPr>
              <a:t>!</a:t>
            </a: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AvantGarde-Demi"/>
              </a:rPr>
              <a:t> </a:t>
            </a: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AvantGarde-Book"/>
              </a:rPr>
              <a:t>Groundswell brings everyone together to create genuine solutions to homelessness.</a:t>
            </a:r>
            <a:endParaRPr kumimoji="0" lang="en-US" sz="2400" b="1" i="0" u="none" strike="noStrike" kern="1200" cap="none" spc="0" normalizeH="0" baseline="0" noProof="0" dirty="0">
              <a:ln>
                <a:noFill/>
              </a:ln>
              <a:solidFill>
                <a:prstClr val="black"/>
              </a:solidFill>
              <a:effectLst/>
              <a:uLnTx/>
              <a:uFillTx/>
              <a:latin typeface="Calibri"/>
              <a:ea typeface="Calibri" panose="020F0502020204030204" pitchFamily="34" charset="0"/>
              <a:cs typeface="AvantGarde-Demi"/>
            </a:endParaRPr>
          </a:p>
          <a:p>
            <a:pPr marL="18034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Calibri" panose="020F0502020204030204" pitchFamily="34" charset="0"/>
                <a:cs typeface="AvantGarde-Demi"/>
              </a:rPr>
              <a:t>Participation works!</a:t>
            </a: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AvantGarde-Demi"/>
              </a:rPr>
              <a:t> Supporting homeless people to participate </a:t>
            </a: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AvantGarde-Book"/>
              </a:rPr>
              <a:t>creates more effective services and policy - and crucially enables people to move </a:t>
            </a:r>
            <a:r>
              <a:rPr kumimoji="0" lang="en-GB"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out of homelessness.</a:t>
            </a:r>
          </a:p>
        </p:txBody>
      </p:sp>
    </p:spTree>
    <p:extLst>
      <p:ext uri="{BB962C8B-B14F-4D97-AF65-F5344CB8AC3E}">
        <p14:creationId xmlns:p14="http://schemas.microsoft.com/office/powerpoint/2010/main" val="856559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59190B-52A5-D6A8-B74F-1A2E102B6F2D}"/>
              </a:ext>
            </a:extLst>
          </p:cNvPr>
          <p:cNvPicPr>
            <a:picLocks noChangeAspect="1"/>
          </p:cNvPicPr>
          <p:nvPr/>
        </p:nvPicPr>
        <p:blipFill>
          <a:blip r:embed="rId2"/>
          <a:stretch>
            <a:fillRect/>
          </a:stretch>
        </p:blipFill>
        <p:spPr>
          <a:xfrm rot="21110649">
            <a:off x="10629477" y="156761"/>
            <a:ext cx="1402235" cy="1440000"/>
          </a:xfrm>
          <a:prstGeom prst="rect">
            <a:avLst/>
          </a:prstGeom>
        </p:spPr>
      </p:pic>
      <p:sp>
        <p:nvSpPr>
          <p:cNvPr id="3" name="Title 1">
            <a:extLst>
              <a:ext uri="{FF2B5EF4-FFF2-40B4-BE49-F238E27FC236}">
                <a16:creationId xmlns:a16="http://schemas.microsoft.com/office/drawing/2014/main" id="{4301F493-81E7-3B47-532C-918EC14AD6CE}"/>
              </a:ext>
            </a:extLst>
          </p:cNvPr>
          <p:cNvSpPr txBox="1">
            <a:spLocks/>
          </p:cNvSpPr>
          <p:nvPr/>
        </p:nvSpPr>
        <p:spPr>
          <a:xfrm>
            <a:off x="330200" y="207867"/>
            <a:ext cx="10515600" cy="76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Homeless Health Peer Advocacy</a:t>
            </a:r>
          </a:p>
        </p:txBody>
      </p:sp>
      <p:sp>
        <p:nvSpPr>
          <p:cNvPr id="4" name="Content Placeholder 4">
            <a:extLst>
              <a:ext uri="{FF2B5EF4-FFF2-40B4-BE49-F238E27FC236}">
                <a16:creationId xmlns:a16="http://schemas.microsoft.com/office/drawing/2014/main" id="{D235DCCE-4F20-E6F2-F723-D53EEA56423F}"/>
              </a:ext>
            </a:extLst>
          </p:cNvPr>
          <p:cNvSpPr txBox="1">
            <a:spLocks/>
          </p:cNvSpPr>
          <p:nvPr/>
        </p:nvSpPr>
        <p:spPr>
          <a:xfrm>
            <a:off x="3497983" y="1644267"/>
            <a:ext cx="7666720" cy="3569465"/>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buFontTx/>
              <a:buNone/>
              <a:defRPr/>
            </a:pPr>
            <a:r>
              <a:rPr lang="en-GB" sz="3200" dirty="0">
                <a:solidFill>
                  <a:prstClr val="black"/>
                </a:solidFill>
                <a:latin typeface="Calibri" panose="020F0502020204030204" pitchFamily="34" charset="0"/>
                <a:cs typeface="Calibri" panose="020F0502020204030204" pitchFamily="34" charset="0"/>
              </a:rPr>
              <a:t>HHPA is a peer support service delivering one-to-one engagements as well as in-reach and health promotion activities to enable people experiencing homelessness to access the healthcare they need. </a:t>
            </a:r>
          </a:p>
          <a:p>
            <a:pPr algn="l">
              <a:lnSpc>
                <a:spcPct val="100000"/>
              </a:lnSpc>
              <a:spcBef>
                <a:spcPts val="0"/>
              </a:spcBef>
              <a:buFontTx/>
              <a:buNone/>
              <a:defRPr/>
            </a:pPr>
            <a:endParaRPr lang="en-GB" sz="3200" dirty="0">
              <a:solidFill>
                <a:prstClr val="black"/>
              </a:solidFill>
              <a:latin typeface="Calibri" panose="020F0502020204030204" pitchFamily="34" charset="0"/>
              <a:cs typeface="Calibri" panose="020F0502020204030204" pitchFamily="34" charset="0"/>
            </a:endParaRPr>
          </a:p>
          <a:p>
            <a:pPr algn="l">
              <a:lnSpc>
                <a:spcPct val="100000"/>
              </a:lnSpc>
              <a:spcBef>
                <a:spcPts val="0"/>
              </a:spcBef>
              <a:buFontTx/>
              <a:buNone/>
              <a:defRPr/>
            </a:pPr>
            <a:r>
              <a:rPr lang="en-GB" sz="3200" dirty="0">
                <a:solidFill>
                  <a:prstClr val="black"/>
                </a:solidFill>
                <a:latin typeface="Calibri" panose="020F0502020204030204" pitchFamily="34" charset="0"/>
                <a:cs typeface="Calibri" panose="020F0502020204030204" pitchFamily="34" charset="0"/>
              </a:rPr>
              <a:t>In addition to providing practical support peers also work with clients to build the skills and confidence needed to access healthcare independently. </a:t>
            </a:r>
          </a:p>
        </p:txBody>
      </p:sp>
      <p:pic>
        <p:nvPicPr>
          <p:cNvPr id="5" name="Picture 4" descr="A person and person walking down a sidewalk&#10;&#10;Description automatically generated with medium confidence">
            <a:extLst>
              <a:ext uri="{FF2B5EF4-FFF2-40B4-BE49-F238E27FC236}">
                <a16:creationId xmlns:a16="http://schemas.microsoft.com/office/drawing/2014/main" id="{3B4538DC-067A-CB69-27DC-1EA62ABE70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857" y="1263951"/>
            <a:ext cx="2763866" cy="4145799"/>
          </a:xfrm>
          <a:prstGeom prst="rect">
            <a:avLst/>
          </a:prstGeom>
          <a:ln>
            <a:solidFill>
              <a:schemeClr val="tx1"/>
            </a:solidFill>
          </a:ln>
        </p:spPr>
      </p:pic>
    </p:spTree>
    <p:extLst>
      <p:ext uri="{BB962C8B-B14F-4D97-AF65-F5344CB8AC3E}">
        <p14:creationId xmlns:p14="http://schemas.microsoft.com/office/powerpoint/2010/main" val="4159162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59190B-52A5-D6A8-B74F-1A2E102B6F2D}"/>
              </a:ext>
            </a:extLst>
          </p:cNvPr>
          <p:cNvPicPr>
            <a:picLocks noChangeAspect="1"/>
          </p:cNvPicPr>
          <p:nvPr/>
        </p:nvPicPr>
        <p:blipFill>
          <a:blip r:embed="rId2"/>
          <a:stretch>
            <a:fillRect/>
          </a:stretch>
        </p:blipFill>
        <p:spPr>
          <a:xfrm rot="21110649">
            <a:off x="10629477" y="156761"/>
            <a:ext cx="1402235" cy="1440000"/>
          </a:xfrm>
          <a:prstGeom prst="rect">
            <a:avLst/>
          </a:prstGeom>
        </p:spPr>
      </p:pic>
      <p:sp>
        <p:nvSpPr>
          <p:cNvPr id="6" name="Title 1">
            <a:extLst>
              <a:ext uri="{FF2B5EF4-FFF2-40B4-BE49-F238E27FC236}">
                <a16:creationId xmlns:a16="http://schemas.microsoft.com/office/drawing/2014/main" id="{B3811C03-EEC0-B964-65CC-C4124CE1CD0D}"/>
              </a:ext>
            </a:extLst>
          </p:cNvPr>
          <p:cNvSpPr txBox="1">
            <a:spLocks/>
          </p:cNvSpPr>
          <p:nvPr/>
        </p:nvSpPr>
        <p:spPr>
          <a:xfrm>
            <a:off x="330200" y="207867"/>
            <a:ext cx="10515600" cy="76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HHPA London – where we work</a:t>
            </a:r>
          </a:p>
        </p:txBody>
      </p:sp>
      <p:sp>
        <p:nvSpPr>
          <p:cNvPr id="7" name="Content Placeholder 4">
            <a:extLst>
              <a:ext uri="{FF2B5EF4-FFF2-40B4-BE49-F238E27FC236}">
                <a16:creationId xmlns:a16="http://schemas.microsoft.com/office/drawing/2014/main" id="{5614E8DD-10E2-D638-9349-D186BBD38130}"/>
              </a:ext>
            </a:extLst>
          </p:cNvPr>
          <p:cNvSpPr txBox="1">
            <a:spLocks/>
          </p:cNvSpPr>
          <p:nvPr/>
        </p:nvSpPr>
        <p:spPr>
          <a:xfrm>
            <a:off x="387355" y="1234833"/>
            <a:ext cx="9017901" cy="4591201"/>
          </a:xfrm>
          <a:prstGeom prst="rect">
            <a:avLst/>
          </a:prstGeom>
        </p:spPr>
        <p:txBody>
          <a:bodyPr vert="horz" lIns="91440" tIns="45720" rIns="91440" bIns="45720" rtlCol="0" anchor="t">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en-GB" sz="3200" b="1" dirty="0">
                <a:latin typeface="Calibri" panose="020F0502020204030204" pitchFamily="34" charset="0"/>
                <a:cs typeface="Calibri" panose="020F0502020204030204" pitchFamily="34" charset="0"/>
              </a:rPr>
              <a:t>Started in Westminster 2010 – Pilot</a:t>
            </a:r>
            <a:endParaRPr lang="en-US" dirty="0">
              <a:latin typeface="Calibri" panose="020F0502020204030204" pitchFamily="34" charset="0"/>
              <a:cs typeface="Calibri" panose="020F0502020204030204" pitchFamily="34" charset="0"/>
            </a:endParaRPr>
          </a:p>
          <a:p>
            <a:pPr marL="457200" indent="-457200" algn="l">
              <a:lnSpc>
                <a:spcPct val="100000"/>
              </a:lnSpc>
              <a:spcBef>
                <a:spcPts val="1200"/>
              </a:spcBef>
              <a:defRPr/>
            </a:pPr>
            <a:r>
              <a:rPr lang="en-GB" dirty="0">
                <a:latin typeface="Calibri" panose="020F0502020204030204" pitchFamily="34" charset="0"/>
                <a:cs typeface="Calibri" panose="020F0502020204030204" pitchFamily="34" charset="0"/>
              </a:rPr>
              <a:t>Westminster</a:t>
            </a:r>
          </a:p>
          <a:p>
            <a:pPr marL="457200" indent="-457200" algn="l">
              <a:lnSpc>
                <a:spcPct val="100000"/>
              </a:lnSpc>
              <a:spcBef>
                <a:spcPts val="1200"/>
              </a:spcBef>
              <a:defRPr/>
            </a:pPr>
            <a:r>
              <a:rPr lang="en-GB" dirty="0">
                <a:latin typeface="Calibri" panose="020F0502020204030204" pitchFamily="34" charset="0"/>
                <a:cs typeface="Calibri" panose="020F0502020204030204" pitchFamily="34" charset="0"/>
              </a:rPr>
              <a:t>Hammersmith &amp; Fulham</a:t>
            </a:r>
          </a:p>
          <a:p>
            <a:pPr marL="457200" indent="-457200" algn="l">
              <a:lnSpc>
                <a:spcPct val="100000"/>
              </a:lnSpc>
              <a:spcBef>
                <a:spcPts val="1200"/>
              </a:spcBef>
              <a:defRPr/>
            </a:pPr>
            <a:r>
              <a:rPr lang="en-GB" dirty="0">
                <a:latin typeface="Calibri" panose="020F0502020204030204" pitchFamily="34" charset="0"/>
                <a:cs typeface="Calibri" panose="020F0502020204030204" pitchFamily="34" charset="0"/>
              </a:rPr>
              <a:t>Kensington &amp; Chelsea</a:t>
            </a:r>
          </a:p>
          <a:p>
            <a:pPr marL="457200" indent="-457200" algn="l">
              <a:lnSpc>
                <a:spcPct val="100000"/>
              </a:lnSpc>
              <a:spcBef>
                <a:spcPts val="1200"/>
              </a:spcBef>
              <a:defRPr/>
            </a:pPr>
            <a:r>
              <a:rPr lang="en-GB" dirty="0">
                <a:latin typeface="Calibri" panose="020F0502020204030204" pitchFamily="34" charset="0"/>
                <a:cs typeface="Calibri" panose="020F0502020204030204" pitchFamily="34" charset="0"/>
              </a:rPr>
              <a:t>Lambeth</a:t>
            </a:r>
          </a:p>
          <a:p>
            <a:pPr marL="457200" indent="-457200" algn="l">
              <a:lnSpc>
                <a:spcPct val="100000"/>
              </a:lnSpc>
              <a:spcBef>
                <a:spcPts val="1200"/>
              </a:spcBef>
              <a:defRPr/>
            </a:pPr>
            <a:r>
              <a:rPr lang="en-GB" dirty="0">
                <a:latin typeface="Calibri" panose="020F0502020204030204" pitchFamily="34" charset="0"/>
                <a:cs typeface="Calibri" panose="020F0502020204030204" pitchFamily="34" charset="0"/>
              </a:rPr>
              <a:t>Camden</a:t>
            </a:r>
          </a:p>
          <a:p>
            <a:pPr marL="457200" indent="-457200" algn="l">
              <a:lnSpc>
                <a:spcPct val="100000"/>
              </a:lnSpc>
              <a:spcBef>
                <a:spcPts val="1200"/>
              </a:spcBef>
              <a:defRPr/>
            </a:pPr>
            <a:r>
              <a:rPr lang="en-GB" dirty="0">
                <a:latin typeface="Calibri" panose="020F0502020204030204" pitchFamily="34" charset="0"/>
                <a:cs typeface="Calibri" panose="020F0502020204030204" pitchFamily="34" charset="0"/>
              </a:rPr>
              <a:t>Tower Hamlets</a:t>
            </a:r>
          </a:p>
          <a:p>
            <a:pPr marL="457200" indent="-457200" algn="l">
              <a:lnSpc>
                <a:spcPct val="100000"/>
              </a:lnSpc>
              <a:spcBef>
                <a:spcPts val="1200"/>
              </a:spcBef>
              <a:defRPr/>
            </a:pPr>
            <a:r>
              <a:rPr lang="en-GB" dirty="0">
                <a:latin typeface="Calibri" panose="020F0502020204030204" pitchFamily="34" charset="0"/>
                <a:cs typeface="Calibri" panose="020F0502020204030204" pitchFamily="34" charset="0"/>
              </a:rPr>
              <a:t>Hackney &amp; City</a:t>
            </a:r>
          </a:p>
          <a:p>
            <a:pPr marL="457200" indent="-457200" algn="l">
              <a:lnSpc>
                <a:spcPct val="100000"/>
              </a:lnSpc>
              <a:spcBef>
                <a:spcPts val="1200"/>
              </a:spcBef>
              <a:defRPr/>
            </a:pPr>
            <a:r>
              <a:rPr lang="en-GB" dirty="0">
                <a:latin typeface="Calibri" panose="020F0502020204030204" pitchFamily="34" charset="0"/>
                <a:cs typeface="Calibri" panose="020F0502020204030204" pitchFamily="34" charset="0"/>
              </a:rPr>
              <a:t>Lewisham</a:t>
            </a:r>
          </a:p>
          <a:p>
            <a:pPr marL="457200" indent="-457200" algn="l">
              <a:lnSpc>
                <a:spcPct val="100000"/>
              </a:lnSpc>
              <a:spcBef>
                <a:spcPts val="1200"/>
              </a:spcBef>
              <a:defRPr/>
            </a:pPr>
            <a:r>
              <a:rPr lang="en-GB" dirty="0">
                <a:latin typeface="Calibri" panose="020F0502020204030204" pitchFamily="34" charset="0"/>
                <a:cs typeface="Calibri" panose="020F0502020204030204" pitchFamily="34" charset="0"/>
              </a:rPr>
              <a:t>Southwark</a:t>
            </a:r>
          </a:p>
          <a:p>
            <a:pPr marL="457200" indent="-457200" algn="l">
              <a:lnSpc>
                <a:spcPct val="100000"/>
              </a:lnSpc>
              <a:spcBef>
                <a:spcPts val="1200"/>
              </a:spcBef>
              <a:defRPr/>
            </a:pPr>
            <a:r>
              <a:rPr lang="en-GB" dirty="0">
                <a:latin typeface="Calibri" panose="020F0502020204030204" pitchFamily="34" charset="0"/>
                <a:cs typeface="Calibri" panose="020F0502020204030204" pitchFamily="34" charset="0"/>
              </a:rPr>
              <a:t>Ealing &amp; Brent</a:t>
            </a:r>
            <a:endParaRPr lang="en-GB" sz="2000" dirty="0">
              <a:latin typeface="Calibri" panose="020F0502020204030204" pitchFamily="34" charset="0"/>
              <a:cs typeface="Calibri" panose="020F0502020204030204" pitchFamily="34" charset="0"/>
            </a:endParaRPr>
          </a:p>
        </p:txBody>
      </p:sp>
      <p:pic>
        <p:nvPicPr>
          <p:cNvPr id="8" name="Picture 7" descr="Graphical user interface, text, application&#10;&#10;Description automatically generated">
            <a:extLst>
              <a:ext uri="{FF2B5EF4-FFF2-40B4-BE49-F238E27FC236}">
                <a16:creationId xmlns:a16="http://schemas.microsoft.com/office/drawing/2014/main" id="{99D8590E-FEA2-9DF8-CCE4-D89440309D48}"/>
              </a:ext>
            </a:extLst>
          </p:cNvPr>
          <p:cNvPicPr>
            <a:picLocks noChangeAspect="1"/>
          </p:cNvPicPr>
          <p:nvPr/>
        </p:nvPicPr>
        <p:blipFill>
          <a:blip r:embed="rId3"/>
          <a:stretch>
            <a:fillRect/>
          </a:stretch>
        </p:blipFill>
        <p:spPr>
          <a:xfrm>
            <a:off x="6681911" y="1534029"/>
            <a:ext cx="2803615" cy="4089138"/>
          </a:xfrm>
          <a:prstGeom prst="rect">
            <a:avLst/>
          </a:prstGeom>
          <a:ln>
            <a:solidFill>
              <a:schemeClr val="tx1"/>
            </a:solidFill>
          </a:ln>
        </p:spPr>
      </p:pic>
    </p:spTree>
    <p:extLst>
      <p:ext uri="{BB962C8B-B14F-4D97-AF65-F5344CB8AC3E}">
        <p14:creationId xmlns:p14="http://schemas.microsoft.com/office/powerpoint/2010/main" val="86977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59190B-52A5-D6A8-B74F-1A2E102B6F2D}"/>
              </a:ext>
            </a:extLst>
          </p:cNvPr>
          <p:cNvPicPr>
            <a:picLocks noChangeAspect="1"/>
          </p:cNvPicPr>
          <p:nvPr/>
        </p:nvPicPr>
        <p:blipFill>
          <a:blip r:embed="rId2"/>
          <a:stretch>
            <a:fillRect/>
          </a:stretch>
        </p:blipFill>
        <p:spPr>
          <a:xfrm rot="21110649">
            <a:off x="10629477" y="156761"/>
            <a:ext cx="1402235" cy="1440000"/>
          </a:xfrm>
          <a:prstGeom prst="rect">
            <a:avLst/>
          </a:prstGeom>
        </p:spPr>
      </p:pic>
      <p:sp>
        <p:nvSpPr>
          <p:cNvPr id="4" name="Title 1">
            <a:extLst>
              <a:ext uri="{FF2B5EF4-FFF2-40B4-BE49-F238E27FC236}">
                <a16:creationId xmlns:a16="http://schemas.microsoft.com/office/drawing/2014/main" id="{7F79DEDE-BFB9-C6E1-3C00-BFB63FA2823E}"/>
              </a:ext>
            </a:extLst>
          </p:cNvPr>
          <p:cNvSpPr txBox="1">
            <a:spLocks/>
          </p:cNvSpPr>
          <p:nvPr/>
        </p:nvSpPr>
        <p:spPr>
          <a:xfrm>
            <a:off x="330200" y="207867"/>
            <a:ext cx="10515600" cy="761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Festivo LC Sketch2"/>
                <a:ea typeface="+mj-ea"/>
                <a:cs typeface="+mj-cs"/>
              </a:rPr>
              <a:t>Case study: HHPA</a:t>
            </a:r>
          </a:p>
        </p:txBody>
      </p:sp>
      <p:pic>
        <p:nvPicPr>
          <p:cNvPr id="5" name="Picture 4" descr="A person and person standing in front of a store front&#10;&#10;Description automatically generated with low confidence">
            <a:extLst>
              <a:ext uri="{FF2B5EF4-FFF2-40B4-BE49-F238E27FC236}">
                <a16:creationId xmlns:a16="http://schemas.microsoft.com/office/drawing/2014/main" id="{FC484B29-4B82-F724-234D-7B9D72C6B1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275" y="1849650"/>
            <a:ext cx="4058282" cy="2705521"/>
          </a:xfrm>
          <a:prstGeom prst="rect">
            <a:avLst/>
          </a:prstGeom>
          <a:ln>
            <a:solidFill>
              <a:schemeClr val="tx1"/>
            </a:solidFill>
          </a:ln>
        </p:spPr>
      </p:pic>
      <p:pic>
        <p:nvPicPr>
          <p:cNvPr id="6" name="Picture 5">
            <a:extLst>
              <a:ext uri="{FF2B5EF4-FFF2-40B4-BE49-F238E27FC236}">
                <a16:creationId xmlns:a16="http://schemas.microsoft.com/office/drawing/2014/main" id="{2B6861DB-718B-37CD-ADC6-1C48739948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39246" y="0"/>
            <a:ext cx="6252754" cy="6914730"/>
          </a:xfrm>
          <a:prstGeom prst="rect">
            <a:avLst/>
          </a:prstGeom>
        </p:spPr>
      </p:pic>
    </p:spTree>
    <p:extLst>
      <p:ext uri="{BB962C8B-B14F-4D97-AF65-F5344CB8AC3E}">
        <p14:creationId xmlns:p14="http://schemas.microsoft.com/office/powerpoint/2010/main" val="2896433583"/>
      </p:ext>
    </p:extLst>
  </p:cSld>
  <p:clrMapOvr>
    <a:masterClrMapping/>
  </p:clrMapOvr>
</p:sld>
</file>

<file path=ppt/theme/theme1.xml><?xml version="1.0" encoding="utf-8"?>
<a:theme xmlns:a="http://schemas.openxmlformats.org/drawingml/2006/main" name="Office Theme">
  <a:themeElements>
    <a:clrScheme name="SMT brand colours">
      <a:dk1>
        <a:sysClr val="windowText" lastClr="000000"/>
      </a:dk1>
      <a:lt1>
        <a:sysClr val="window" lastClr="FFFFFF"/>
      </a:lt1>
      <a:dk2>
        <a:srgbClr val="B30931"/>
      </a:dk2>
      <a:lt2>
        <a:srgbClr val="E9E4E0"/>
      </a:lt2>
      <a:accent1>
        <a:srgbClr val="B30931"/>
      </a:accent1>
      <a:accent2>
        <a:srgbClr val="A1AE9E"/>
      </a:accent2>
      <a:accent3>
        <a:srgbClr val="4B3A58"/>
      </a:accent3>
      <a:accent4>
        <a:srgbClr val="F56136"/>
      </a:accent4>
      <a:accent5>
        <a:srgbClr val="3C3C3B"/>
      </a:accent5>
      <a:accent6>
        <a:srgbClr val="A1AE9E"/>
      </a:accent6>
      <a:hlink>
        <a:srgbClr val="B30931"/>
      </a:hlink>
      <a:folHlink>
        <a:srgbClr val="A1A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MT brand colours">
      <a:dk1>
        <a:sysClr val="windowText" lastClr="000000"/>
      </a:dk1>
      <a:lt1>
        <a:sysClr val="window" lastClr="FFFFFF"/>
      </a:lt1>
      <a:dk2>
        <a:srgbClr val="B30931"/>
      </a:dk2>
      <a:lt2>
        <a:srgbClr val="E9E4E0"/>
      </a:lt2>
      <a:accent1>
        <a:srgbClr val="B30931"/>
      </a:accent1>
      <a:accent2>
        <a:srgbClr val="A1AE9E"/>
      </a:accent2>
      <a:accent3>
        <a:srgbClr val="4B3A58"/>
      </a:accent3>
      <a:accent4>
        <a:srgbClr val="F56136"/>
      </a:accent4>
      <a:accent5>
        <a:srgbClr val="3C3C3B"/>
      </a:accent5>
      <a:accent6>
        <a:srgbClr val="A1AE9E"/>
      </a:accent6>
      <a:hlink>
        <a:srgbClr val="B30931"/>
      </a:hlink>
      <a:folHlink>
        <a:srgbClr val="A1A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a9822e-211d-4723-85f2-b3c70f22749b" xsi:nil="true"/>
    <lcf76f155ced4ddcb4097134ff3c332f xmlns="6abd0293-66e8-4e95-bff5-8937d5f62b9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415335806E4B419E597C9D35B855D2" ma:contentTypeVersion="13" ma:contentTypeDescription="Create a new document." ma:contentTypeScope="" ma:versionID="8e6abb4d2e0b6f188b527e8dc17fd05a">
  <xsd:schema xmlns:xsd="http://www.w3.org/2001/XMLSchema" xmlns:xs="http://www.w3.org/2001/XMLSchema" xmlns:p="http://schemas.microsoft.com/office/2006/metadata/properties" xmlns:ns2="6abd0293-66e8-4e95-bff5-8937d5f62b99" xmlns:ns3="bca9822e-211d-4723-85f2-b3c70f22749b" targetNamespace="http://schemas.microsoft.com/office/2006/metadata/properties" ma:root="true" ma:fieldsID="db2c4af5af380c7d4ae872f75bb26607" ns2:_="" ns3:_="">
    <xsd:import namespace="6abd0293-66e8-4e95-bff5-8937d5f62b99"/>
    <xsd:import namespace="bca9822e-211d-4723-85f2-b3c70f22749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bd0293-66e8-4e95-bff5-8937d5f62b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f43f032-56bb-40c6-bb6e-407f91632bf3"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a9822e-211d-4723-85f2-b3c70f22749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1026a81-d9d5-4fbb-8e6d-0b2192053e50}" ma:internalName="TaxCatchAll" ma:showField="CatchAllData" ma:web="bca9822e-211d-4723-85f2-b3c70f2274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0CCD3B-FE13-4082-8D90-96AC00F695C0}">
  <ds:schemaRefs>
    <ds:schemaRef ds:uri="http://schemas.microsoft.com/office/2006/metadata/properties"/>
    <ds:schemaRef ds:uri="c73ca24f-6f10-4b13-9e5f-106ab9c82390"/>
    <ds:schemaRef ds:uri="http://schemas.microsoft.com/office/infopath/2007/PartnerControls"/>
    <ds:schemaRef ds:uri="http://purl.org/dc/dcmitype/"/>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d44609ee-d099-49db-a640-0f1e473af6e3"/>
  </ds:schemaRefs>
</ds:datastoreItem>
</file>

<file path=customXml/itemProps2.xml><?xml version="1.0" encoding="utf-8"?>
<ds:datastoreItem xmlns:ds="http://schemas.openxmlformats.org/officeDocument/2006/customXml" ds:itemID="{2458BDD6-555A-46C0-B5EF-8BB123E3F214}">
  <ds:schemaRefs>
    <ds:schemaRef ds:uri="http://schemas.microsoft.com/sharepoint/v3/contenttype/forms"/>
  </ds:schemaRefs>
</ds:datastoreItem>
</file>

<file path=customXml/itemProps3.xml><?xml version="1.0" encoding="utf-8"?>
<ds:datastoreItem xmlns:ds="http://schemas.openxmlformats.org/officeDocument/2006/customXml" ds:itemID="{27E65E35-3FD3-4204-B6C7-D9F07E2DB320}"/>
</file>

<file path=docProps/app.xml><?xml version="1.0" encoding="utf-8"?>
<Properties xmlns="http://schemas.openxmlformats.org/officeDocument/2006/extended-properties" xmlns:vt="http://schemas.openxmlformats.org/officeDocument/2006/docPropsVTypes">
  <TotalTime>335</TotalTime>
  <Words>2001</Words>
  <Application>Microsoft Office PowerPoint</Application>
  <PresentationFormat>Widescreen</PresentationFormat>
  <Paragraphs>276</Paragraphs>
  <Slides>41</Slides>
  <Notes>4</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41</vt:i4>
      </vt:variant>
    </vt:vector>
  </HeadingPairs>
  <TitlesOfParts>
    <vt:vector size="54" baseType="lpstr">
      <vt:lpstr>Arial</vt:lpstr>
      <vt:lpstr>Arial,Sans-Serif</vt:lpstr>
      <vt:lpstr>Calibri</vt:lpstr>
      <vt:lpstr>Courier New</vt:lpstr>
      <vt:lpstr>Festivo LC Sketch2</vt:lpstr>
      <vt:lpstr>Impact</vt:lpstr>
      <vt:lpstr>Knockout 30 Junior Welterwt</vt:lpstr>
      <vt:lpstr>Noto Sans</vt:lpstr>
      <vt:lpstr>Poppins</vt:lpstr>
      <vt:lpstr>Times New Roman</vt:lpstr>
      <vt:lpstr>Wingdings</vt:lpstr>
      <vt:lpstr>Office Theme</vt:lpstr>
      <vt:lpstr>1_Office Theme</vt:lpstr>
      <vt:lpstr>Frontline Network Annual Conference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Bacon</dc:creator>
  <cp:lastModifiedBy>Lucy  Holmes</cp:lastModifiedBy>
  <cp:revision>122</cp:revision>
  <dcterms:created xsi:type="dcterms:W3CDTF">2019-09-26T12:41:08Z</dcterms:created>
  <dcterms:modified xsi:type="dcterms:W3CDTF">2023-06-28T18:28:19Z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0x0101003C415335806E4B419E597C9D35B855D2</vt:lpwstr>
  </property>
  <property fmtid="{D5CDD505-2E9C-101B-9397-08002B2CF9AE}" pid="3" name="MediaServiceImageTags">
    <vt:lpwstr/>
  </property>
</Properties>
</file>