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1" r:id="rId6"/>
    <p:sldId id="265" r:id="rId7"/>
    <p:sldId id="272" r:id="rId8"/>
    <p:sldId id="270" r:id="rId9"/>
    <p:sldId id="273" r:id="rId10"/>
    <p:sldId id="275" r:id="rId11"/>
    <p:sldId id="258" r:id="rId12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0E1801-1AF3-46E4-9188-4B4CF06DFF2A}">
          <p14:sldIdLst>
            <p14:sldId id="256"/>
            <p14:sldId id="261"/>
            <p14:sldId id="265"/>
            <p14:sldId id="272"/>
            <p14:sldId id="270"/>
            <p14:sldId id="273"/>
            <p14:sldId id="27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12D"/>
    <a:srgbClr val="F9B843"/>
    <a:srgbClr val="E6E7E9"/>
    <a:srgbClr val="F3F3F3"/>
    <a:srgbClr val="C4E2E8"/>
    <a:srgbClr val="25A4C6"/>
    <a:srgbClr val="2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2759-4284-4A33-8847-C4B58AA4F329}" v="13" dt="2021-06-21T15:55:26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Evans" userId="9ab6020c-83d3-4677-947a-afb277a26f8a" providerId="ADAL" clId="{04312759-4284-4A33-8847-C4B58AA4F329}"/>
    <pc:docChg chg="undo custSel addSld delSld modSld modSection">
      <pc:chgData name="Becky Evans" userId="9ab6020c-83d3-4677-947a-afb277a26f8a" providerId="ADAL" clId="{04312759-4284-4A33-8847-C4B58AA4F329}" dt="2021-06-22T08:06:38.850" v="2462" actId="47"/>
      <pc:docMkLst>
        <pc:docMk/>
      </pc:docMkLst>
      <pc:sldChg chg="modSp mod modNotesTx">
        <pc:chgData name="Becky Evans" userId="9ab6020c-83d3-4677-947a-afb277a26f8a" providerId="ADAL" clId="{04312759-4284-4A33-8847-C4B58AA4F329}" dt="2021-06-21T14:38:02.618" v="144" actId="6549"/>
        <pc:sldMkLst>
          <pc:docMk/>
          <pc:sldMk cId="2671790581" sldId="256"/>
        </pc:sldMkLst>
        <pc:spChg chg="mod">
          <ac:chgData name="Becky Evans" userId="9ab6020c-83d3-4677-947a-afb277a26f8a" providerId="ADAL" clId="{04312759-4284-4A33-8847-C4B58AA4F329}" dt="2021-06-21T14:37:21.285" v="143" actId="1076"/>
          <ac:spMkLst>
            <pc:docMk/>
            <pc:sldMk cId="2671790581" sldId="256"/>
            <ac:spMk id="9" creationId="{00000000-0000-0000-0000-000000000000}"/>
          </ac:spMkLst>
        </pc:spChg>
      </pc:sldChg>
      <pc:sldChg chg="addSp delSp modSp mod modNotesTx">
        <pc:chgData name="Becky Evans" userId="9ab6020c-83d3-4677-947a-afb277a26f8a" providerId="ADAL" clId="{04312759-4284-4A33-8847-C4B58AA4F329}" dt="2021-06-21T15:48:49.606" v="2211" actId="20577"/>
        <pc:sldMkLst>
          <pc:docMk/>
          <pc:sldMk cId="3260230120" sldId="261"/>
        </pc:sldMkLst>
        <pc:spChg chg="mod">
          <ac:chgData name="Becky Evans" userId="9ab6020c-83d3-4677-947a-afb277a26f8a" providerId="ADAL" clId="{04312759-4284-4A33-8847-C4B58AA4F329}" dt="2021-06-21T14:38:12.536" v="161" actId="20577"/>
          <ac:spMkLst>
            <pc:docMk/>
            <pc:sldMk cId="3260230120" sldId="261"/>
            <ac:spMk id="4" creationId="{F0F055BB-BC75-4D65-8A44-61D260A1FCAF}"/>
          </ac:spMkLst>
        </pc:spChg>
        <pc:spChg chg="mod">
          <ac:chgData name="Becky Evans" userId="9ab6020c-83d3-4677-947a-afb277a26f8a" providerId="ADAL" clId="{04312759-4284-4A33-8847-C4B58AA4F329}" dt="2021-06-21T15:48:49.606" v="2211" actId="20577"/>
          <ac:spMkLst>
            <pc:docMk/>
            <pc:sldMk cId="3260230120" sldId="261"/>
            <ac:spMk id="5" creationId="{47F75E53-549D-41EB-914F-25E7064E3CBB}"/>
          </ac:spMkLst>
        </pc:spChg>
        <pc:picChg chg="del">
          <ac:chgData name="Becky Evans" userId="9ab6020c-83d3-4677-947a-afb277a26f8a" providerId="ADAL" clId="{04312759-4284-4A33-8847-C4B58AA4F329}" dt="2021-06-21T14:39:52.597" v="163" actId="478"/>
          <ac:picMkLst>
            <pc:docMk/>
            <pc:sldMk cId="3260230120" sldId="261"/>
            <ac:picMk id="7" creationId="{DC2682B8-77CF-40C8-BABF-86918D915932}"/>
          </ac:picMkLst>
        </pc:picChg>
        <pc:picChg chg="add mod">
          <ac:chgData name="Becky Evans" userId="9ab6020c-83d3-4677-947a-afb277a26f8a" providerId="ADAL" clId="{04312759-4284-4A33-8847-C4B58AA4F329}" dt="2021-06-21T14:39:57.853" v="166" actId="27614"/>
          <ac:picMkLst>
            <pc:docMk/>
            <pc:sldMk cId="3260230120" sldId="261"/>
            <ac:picMk id="8" creationId="{4FAF4F60-1325-4FE7-9E1E-367014A751C7}"/>
          </ac:picMkLst>
        </pc:picChg>
      </pc:sldChg>
      <pc:sldChg chg="addSp modSp mod modNotesTx">
        <pc:chgData name="Becky Evans" userId="9ab6020c-83d3-4677-947a-afb277a26f8a" providerId="ADAL" clId="{04312759-4284-4A33-8847-C4B58AA4F329}" dt="2021-06-21T14:54:29.885" v="1528" actId="1076"/>
        <pc:sldMkLst>
          <pc:docMk/>
          <pc:sldMk cId="1389871729" sldId="265"/>
        </pc:sldMkLst>
        <pc:spChg chg="mod">
          <ac:chgData name="Becky Evans" userId="9ab6020c-83d3-4677-947a-afb277a26f8a" providerId="ADAL" clId="{04312759-4284-4A33-8847-C4B58AA4F329}" dt="2021-06-21T14:42:06.792" v="522" actId="20577"/>
          <ac:spMkLst>
            <pc:docMk/>
            <pc:sldMk cId="1389871729" sldId="265"/>
            <ac:spMk id="4" creationId="{F0F055BB-BC75-4D65-8A44-61D260A1FCAF}"/>
          </ac:spMkLst>
        </pc:spChg>
        <pc:spChg chg="mod">
          <ac:chgData name="Becky Evans" userId="9ab6020c-83d3-4677-947a-afb277a26f8a" providerId="ADAL" clId="{04312759-4284-4A33-8847-C4B58AA4F329}" dt="2021-06-21T14:43:47.626" v="669" actId="14100"/>
          <ac:spMkLst>
            <pc:docMk/>
            <pc:sldMk cId="1389871729" sldId="265"/>
            <ac:spMk id="5" creationId="{47F75E53-549D-41EB-914F-25E7064E3CBB}"/>
          </ac:spMkLst>
        </pc:spChg>
        <pc:picChg chg="mod">
          <ac:chgData name="Becky Evans" userId="9ab6020c-83d3-4677-947a-afb277a26f8a" providerId="ADAL" clId="{04312759-4284-4A33-8847-C4B58AA4F329}" dt="2021-06-21T14:54:29.885" v="1528" actId="1076"/>
          <ac:picMkLst>
            <pc:docMk/>
            <pc:sldMk cId="1389871729" sldId="265"/>
            <ac:picMk id="7" creationId="{FA9403CA-8097-42EA-B176-A47193ECAE1B}"/>
          </ac:picMkLst>
        </pc:picChg>
        <pc:cxnChg chg="add mod">
          <ac:chgData name="Becky Evans" userId="9ab6020c-83d3-4677-947a-afb277a26f8a" providerId="ADAL" clId="{04312759-4284-4A33-8847-C4B58AA4F329}" dt="2021-06-21T14:44:32.897" v="692" actId="1076"/>
          <ac:cxnSpMkLst>
            <pc:docMk/>
            <pc:sldMk cId="1389871729" sldId="265"/>
            <ac:cxnSpMk id="8" creationId="{90C1F83C-B6FE-4359-8515-9607B275C415}"/>
          </ac:cxnSpMkLst>
        </pc:cxnChg>
        <pc:cxnChg chg="add mod">
          <ac:chgData name="Becky Evans" userId="9ab6020c-83d3-4677-947a-afb277a26f8a" providerId="ADAL" clId="{04312759-4284-4A33-8847-C4B58AA4F329}" dt="2021-06-21T14:44:30.224" v="691" actId="1076"/>
          <ac:cxnSpMkLst>
            <pc:docMk/>
            <pc:sldMk cId="1389871729" sldId="265"/>
            <ac:cxnSpMk id="9" creationId="{ADE3BA77-E6BD-4361-8A20-A4930BFA5093}"/>
          </ac:cxnSpMkLst>
        </pc:cxnChg>
      </pc:sldChg>
      <pc:sldChg chg="delSp modSp mod modNotesTx">
        <pc:chgData name="Becky Evans" userId="9ab6020c-83d3-4677-947a-afb277a26f8a" providerId="ADAL" clId="{04312759-4284-4A33-8847-C4B58AA4F329}" dt="2021-06-21T14:53:04.760" v="1527" actId="5793"/>
        <pc:sldMkLst>
          <pc:docMk/>
          <pc:sldMk cId="1936693109" sldId="270"/>
        </pc:sldMkLst>
        <pc:spChg chg="mod">
          <ac:chgData name="Becky Evans" userId="9ab6020c-83d3-4677-947a-afb277a26f8a" providerId="ADAL" clId="{04312759-4284-4A33-8847-C4B58AA4F329}" dt="2021-06-21T14:52:02.391" v="1281" actId="20577"/>
          <ac:spMkLst>
            <pc:docMk/>
            <pc:sldMk cId="1936693109" sldId="270"/>
            <ac:spMk id="5" creationId="{42260A98-74C6-45C3-B647-C18276A135AC}"/>
          </ac:spMkLst>
        </pc:spChg>
        <pc:spChg chg="mod">
          <ac:chgData name="Becky Evans" userId="9ab6020c-83d3-4677-947a-afb277a26f8a" providerId="ADAL" clId="{04312759-4284-4A33-8847-C4B58AA4F329}" dt="2021-06-21T14:53:04.760" v="1527" actId="5793"/>
          <ac:spMkLst>
            <pc:docMk/>
            <pc:sldMk cId="1936693109" sldId="270"/>
            <ac:spMk id="7" creationId="{00EE8ADD-C9CA-4C00-B849-A61001560595}"/>
          </ac:spMkLst>
        </pc:spChg>
        <pc:picChg chg="mod">
          <ac:chgData name="Becky Evans" userId="9ab6020c-83d3-4677-947a-afb277a26f8a" providerId="ADAL" clId="{04312759-4284-4A33-8847-C4B58AA4F329}" dt="2021-06-21T14:53:02.798" v="1524" actId="1076"/>
          <ac:picMkLst>
            <pc:docMk/>
            <pc:sldMk cId="1936693109" sldId="270"/>
            <ac:picMk id="6" creationId="{488694A8-41AD-491A-BD3F-6D935075E24A}"/>
          </ac:picMkLst>
        </pc:picChg>
        <pc:picChg chg="del">
          <ac:chgData name="Becky Evans" userId="9ab6020c-83d3-4677-947a-afb277a26f8a" providerId="ADAL" clId="{04312759-4284-4A33-8847-C4B58AA4F329}" dt="2021-06-21T14:52:58.403" v="1521" actId="478"/>
          <ac:picMkLst>
            <pc:docMk/>
            <pc:sldMk cId="1936693109" sldId="270"/>
            <ac:picMk id="9" creationId="{3850723B-E355-4610-B58E-979B990460A9}"/>
          </ac:picMkLst>
        </pc:picChg>
        <pc:picChg chg="del">
          <ac:chgData name="Becky Evans" userId="9ab6020c-83d3-4677-947a-afb277a26f8a" providerId="ADAL" clId="{04312759-4284-4A33-8847-C4B58AA4F329}" dt="2021-06-21T14:52:56.834" v="1520" actId="478"/>
          <ac:picMkLst>
            <pc:docMk/>
            <pc:sldMk cId="1936693109" sldId="270"/>
            <ac:picMk id="11" creationId="{5420507B-AD3F-4978-8DC7-C3A9079125ED}"/>
          </ac:picMkLst>
        </pc:picChg>
      </pc:sldChg>
      <pc:sldChg chg="del modNotesTx">
        <pc:chgData name="Becky Evans" userId="9ab6020c-83d3-4677-947a-afb277a26f8a" providerId="ADAL" clId="{04312759-4284-4A33-8847-C4B58AA4F329}" dt="2021-06-21T14:51:56.345" v="1263" actId="47"/>
        <pc:sldMkLst>
          <pc:docMk/>
          <pc:sldMk cId="2881120411" sldId="271"/>
        </pc:sldMkLst>
      </pc:sldChg>
      <pc:sldChg chg="delSp modSp mod modNotesTx">
        <pc:chgData name="Becky Evans" userId="9ab6020c-83d3-4677-947a-afb277a26f8a" providerId="ADAL" clId="{04312759-4284-4A33-8847-C4B58AA4F329}" dt="2021-06-21T14:51:37.315" v="1260" actId="20577"/>
        <pc:sldMkLst>
          <pc:docMk/>
          <pc:sldMk cId="993659888" sldId="272"/>
        </pc:sldMkLst>
        <pc:spChg chg="mod">
          <ac:chgData name="Becky Evans" userId="9ab6020c-83d3-4677-947a-afb277a26f8a" providerId="ADAL" clId="{04312759-4284-4A33-8847-C4B58AA4F329}" dt="2021-06-21T14:47:28.630" v="744" actId="20577"/>
          <ac:spMkLst>
            <pc:docMk/>
            <pc:sldMk cId="993659888" sldId="272"/>
            <ac:spMk id="5" creationId="{42260A98-74C6-45C3-B647-C18276A135AC}"/>
          </ac:spMkLst>
        </pc:spChg>
        <pc:spChg chg="mod">
          <ac:chgData name="Becky Evans" userId="9ab6020c-83d3-4677-947a-afb277a26f8a" providerId="ADAL" clId="{04312759-4284-4A33-8847-C4B58AA4F329}" dt="2021-06-21T14:51:37.315" v="1260" actId="20577"/>
          <ac:spMkLst>
            <pc:docMk/>
            <pc:sldMk cId="993659888" sldId="272"/>
            <ac:spMk id="6" creationId="{41B13B28-903A-434F-90BC-12D0EABE6DAD}"/>
          </ac:spMkLst>
        </pc:spChg>
        <pc:picChg chg="mod">
          <ac:chgData name="Becky Evans" userId="9ab6020c-83d3-4677-947a-afb277a26f8a" providerId="ADAL" clId="{04312759-4284-4A33-8847-C4B58AA4F329}" dt="2021-06-21T14:50:26.240" v="1236" actId="14100"/>
          <ac:picMkLst>
            <pc:docMk/>
            <pc:sldMk cId="993659888" sldId="272"/>
            <ac:picMk id="7" creationId="{08BA9704-4B9A-47D7-B91D-70B1C8AA38AC}"/>
          </ac:picMkLst>
        </pc:picChg>
        <pc:picChg chg="del">
          <ac:chgData name="Becky Evans" userId="9ab6020c-83d3-4677-947a-afb277a26f8a" providerId="ADAL" clId="{04312759-4284-4A33-8847-C4B58AA4F329}" dt="2021-06-21T14:49:01.850" v="985" actId="478"/>
          <ac:picMkLst>
            <pc:docMk/>
            <pc:sldMk cId="993659888" sldId="272"/>
            <ac:picMk id="9" creationId="{A3C3C132-6259-4776-A8A6-1C9E74DDCF76}"/>
          </ac:picMkLst>
        </pc:picChg>
      </pc:sldChg>
      <pc:sldChg chg="addSp delSp modSp mod">
        <pc:chgData name="Becky Evans" userId="9ab6020c-83d3-4677-947a-afb277a26f8a" providerId="ADAL" clId="{04312759-4284-4A33-8847-C4B58AA4F329}" dt="2021-06-21T15:01:04.147" v="2136" actId="207"/>
        <pc:sldMkLst>
          <pc:docMk/>
          <pc:sldMk cId="2871818184" sldId="273"/>
        </pc:sldMkLst>
        <pc:spChg chg="mod">
          <ac:chgData name="Becky Evans" userId="9ab6020c-83d3-4677-947a-afb277a26f8a" providerId="ADAL" clId="{04312759-4284-4A33-8847-C4B58AA4F329}" dt="2021-06-21T15:00:45.743" v="2131" actId="14100"/>
          <ac:spMkLst>
            <pc:docMk/>
            <pc:sldMk cId="2871818184" sldId="273"/>
            <ac:spMk id="5" creationId="{42260A98-74C6-45C3-B647-C18276A135AC}"/>
          </ac:spMkLst>
        </pc:spChg>
        <pc:spChg chg="mod">
          <ac:chgData name="Becky Evans" userId="9ab6020c-83d3-4677-947a-afb277a26f8a" providerId="ADAL" clId="{04312759-4284-4A33-8847-C4B58AA4F329}" dt="2021-06-21T15:01:04.147" v="2136" actId="207"/>
          <ac:spMkLst>
            <pc:docMk/>
            <pc:sldMk cId="2871818184" sldId="273"/>
            <ac:spMk id="6" creationId="{C277171B-CBD2-4D9E-901F-DAF03DFC1971}"/>
          </ac:spMkLst>
        </pc:spChg>
        <pc:spChg chg="add mod">
          <ac:chgData name="Becky Evans" userId="9ab6020c-83d3-4677-947a-afb277a26f8a" providerId="ADAL" clId="{04312759-4284-4A33-8847-C4B58AA4F329}" dt="2021-06-21T15:01:01.282" v="2135" actId="207"/>
          <ac:spMkLst>
            <pc:docMk/>
            <pc:sldMk cId="2871818184" sldId="273"/>
            <ac:spMk id="8" creationId="{75056385-3D70-44D6-A4A9-C83B9C70AF6C}"/>
          </ac:spMkLst>
        </pc:spChg>
        <pc:picChg chg="del">
          <ac:chgData name="Becky Evans" userId="9ab6020c-83d3-4677-947a-afb277a26f8a" providerId="ADAL" clId="{04312759-4284-4A33-8847-C4B58AA4F329}" dt="2021-06-21T14:54:45.395" v="1545" actId="478"/>
          <ac:picMkLst>
            <pc:docMk/>
            <pc:sldMk cId="2871818184" sldId="273"/>
            <ac:picMk id="7" creationId="{3510DE67-D906-439C-B7BF-81CE8146770D}"/>
          </ac:picMkLst>
        </pc:picChg>
      </pc:sldChg>
      <pc:sldChg chg="addSp delSp modSp add del mod">
        <pc:chgData name="Becky Evans" userId="9ab6020c-83d3-4677-947a-afb277a26f8a" providerId="ADAL" clId="{04312759-4284-4A33-8847-C4B58AA4F329}" dt="2021-06-22T08:06:38.850" v="2462" actId="47"/>
        <pc:sldMkLst>
          <pc:docMk/>
          <pc:sldMk cId="1170894679" sldId="274"/>
        </pc:sldMkLst>
        <pc:spChg chg="mod">
          <ac:chgData name="Becky Evans" userId="9ab6020c-83d3-4677-947a-afb277a26f8a" providerId="ADAL" clId="{04312759-4284-4A33-8847-C4B58AA4F329}" dt="2021-06-21T15:45:32.086" v="2189" actId="20577"/>
          <ac:spMkLst>
            <pc:docMk/>
            <pc:sldMk cId="1170894679" sldId="274"/>
            <ac:spMk id="5" creationId="{42260A98-74C6-45C3-B647-C18276A135AC}"/>
          </ac:spMkLst>
        </pc:spChg>
        <pc:spChg chg="mod">
          <ac:chgData name="Becky Evans" userId="9ab6020c-83d3-4677-947a-afb277a26f8a" providerId="ADAL" clId="{04312759-4284-4A33-8847-C4B58AA4F329}" dt="2021-06-21T15:49:15.764" v="2213" actId="5793"/>
          <ac:spMkLst>
            <pc:docMk/>
            <pc:sldMk cId="1170894679" sldId="274"/>
            <ac:spMk id="7" creationId="{00EE8ADD-C9CA-4C00-B849-A61001560595}"/>
          </ac:spMkLst>
        </pc:spChg>
        <pc:picChg chg="del">
          <ac:chgData name="Becky Evans" userId="9ab6020c-83d3-4677-947a-afb277a26f8a" providerId="ADAL" clId="{04312759-4284-4A33-8847-C4B58AA4F329}" dt="2021-06-21T15:45:56.075" v="2191" actId="478"/>
          <ac:picMkLst>
            <pc:docMk/>
            <pc:sldMk cId="1170894679" sldId="274"/>
            <ac:picMk id="6" creationId="{488694A8-41AD-491A-BD3F-6D935075E24A}"/>
          </ac:picMkLst>
        </pc:picChg>
        <pc:picChg chg="add mod">
          <ac:chgData name="Becky Evans" userId="9ab6020c-83d3-4677-947a-afb277a26f8a" providerId="ADAL" clId="{04312759-4284-4A33-8847-C4B58AA4F329}" dt="2021-06-21T15:46:03.022" v="2198" actId="1076"/>
          <ac:picMkLst>
            <pc:docMk/>
            <pc:sldMk cId="1170894679" sldId="274"/>
            <ac:picMk id="8" creationId="{1998EBA0-4C7D-461A-85D5-7A5B860EB4DA}"/>
          </ac:picMkLst>
        </pc:picChg>
      </pc:sldChg>
      <pc:sldChg chg="new del">
        <pc:chgData name="Becky Evans" userId="9ab6020c-83d3-4677-947a-afb277a26f8a" providerId="ADAL" clId="{04312759-4284-4A33-8847-C4B58AA4F329}" dt="2021-06-21T15:45:20.298" v="2138" actId="47"/>
        <pc:sldMkLst>
          <pc:docMk/>
          <pc:sldMk cId="2800478965" sldId="274"/>
        </pc:sldMkLst>
      </pc:sldChg>
      <pc:sldChg chg="addSp delSp modSp add mod">
        <pc:chgData name="Becky Evans" userId="9ab6020c-83d3-4677-947a-afb277a26f8a" providerId="ADAL" clId="{04312759-4284-4A33-8847-C4B58AA4F329}" dt="2021-06-21T15:56:23.604" v="2461" actId="1076"/>
        <pc:sldMkLst>
          <pc:docMk/>
          <pc:sldMk cId="277656262" sldId="275"/>
        </pc:sldMkLst>
        <pc:spChg chg="mod">
          <ac:chgData name="Becky Evans" userId="9ab6020c-83d3-4677-947a-afb277a26f8a" providerId="ADAL" clId="{04312759-4284-4A33-8847-C4B58AA4F329}" dt="2021-06-21T15:54:38.820" v="2371" actId="20577"/>
          <ac:spMkLst>
            <pc:docMk/>
            <pc:sldMk cId="277656262" sldId="275"/>
            <ac:spMk id="3" creationId="{E7B71A91-E95C-4A00-85CA-39B2C91DE80C}"/>
          </ac:spMkLst>
        </pc:spChg>
        <pc:spChg chg="mod">
          <ac:chgData name="Becky Evans" userId="9ab6020c-83d3-4677-947a-afb277a26f8a" providerId="ADAL" clId="{04312759-4284-4A33-8847-C4B58AA4F329}" dt="2021-06-21T15:50:18.179" v="2294" actId="27636"/>
          <ac:spMkLst>
            <pc:docMk/>
            <pc:sldMk cId="277656262" sldId="275"/>
            <ac:spMk id="5" creationId="{42260A98-74C6-45C3-B647-C18276A135AC}"/>
          </ac:spMkLst>
        </pc:spChg>
        <pc:spChg chg="del">
          <ac:chgData name="Becky Evans" userId="9ab6020c-83d3-4677-947a-afb277a26f8a" providerId="ADAL" clId="{04312759-4284-4A33-8847-C4B58AA4F329}" dt="2021-06-21T15:50:03.872" v="2216" actId="478"/>
          <ac:spMkLst>
            <pc:docMk/>
            <pc:sldMk cId="277656262" sldId="275"/>
            <ac:spMk id="6" creationId="{C277171B-CBD2-4D9E-901F-DAF03DFC1971}"/>
          </ac:spMkLst>
        </pc:spChg>
        <pc:spChg chg="add mod">
          <ac:chgData name="Becky Evans" userId="9ab6020c-83d3-4677-947a-afb277a26f8a" providerId="ADAL" clId="{04312759-4284-4A33-8847-C4B58AA4F329}" dt="2021-06-21T15:56:23.604" v="2461" actId="1076"/>
          <ac:spMkLst>
            <pc:docMk/>
            <pc:sldMk cId="277656262" sldId="275"/>
            <ac:spMk id="7" creationId="{FCB6EAC7-A735-4882-9FE7-8588E81F6F6A}"/>
          </ac:spMkLst>
        </pc:spChg>
        <pc:spChg chg="del">
          <ac:chgData name="Becky Evans" userId="9ab6020c-83d3-4677-947a-afb277a26f8a" providerId="ADAL" clId="{04312759-4284-4A33-8847-C4B58AA4F329}" dt="2021-06-21T15:50:02.249" v="2215" actId="478"/>
          <ac:spMkLst>
            <pc:docMk/>
            <pc:sldMk cId="277656262" sldId="275"/>
            <ac:spMk id="8" creationId="{75056385-3D70-44D6-A4A9-C83B9C70AF6C}"/>
          </ac:spMkLst>
        </pc:spChg>
        <pc:spChg chg="add mod">
          <ac:chgData name="Becky Evans" userId="9ab6020c-83d3-4677-947a-afb277a26f8a" providerId="ADAL" clId="{04312759-4284-4A33-8847-C4B58AA4F329}" dt="2021-06-21T15:54:36.140" v="2370" actId="1076"/>
          <ac:spMkLst>
            <pc:docMk/>
            <pc:sldMk cId="277656262" sldId="275"/>
            <ac:spMk id="9" creationId="{86E9E543-6CBD-4238-A1D3-4E1F595A0FE3}"/>
          </ac:spMkLst>
        </pc:spChg>
        <pc:spChg chg="add mod">
          <ac:chgData name="Becky Evans" userId="9ab6020c-83d3-4677-947a-afb277a26f8a" providerId="ADAL" clId="{04312759-4284-4A33-8847-C4B58AA4F329}" dt="2021-06-21T15:56:16.012" v="2460" actId="1076"/>
          <ac:spMkLst>
            <pc:docMk/>
            <pc:sldMk cId="277656262" sldId="275"/>
            <ac:spMk id="10" creationId="{44C42ED0-91B0-4819-9590-E119B5DF60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BD47-622A-424D-9219-FAFBDE74170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A7A1-FA4E-47BD-BCC9-15FDD9E21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8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1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9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2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7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8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4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2A7A1-FA4E-47BD-BCC9-15FDD9E21C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8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1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0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2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6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7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7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1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2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8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8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872F-EF3D-4C8F-802D-3E4613DE2A99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E0DA-C020-4E02-BD52-B45E00243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chel.Brennan@groundswell.org.uk" TargetMode="External"/><Relationship Id="rId4" Type="http://schemas.openxmlformats.org/officeDocument/2006/relationships/hyperlink" Target="mailto:hhpa@groundswell.org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cruitment@groundswell.org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11684" y="3699319"/>
            <a:ext cx="7333918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400" dirty="0">
                <a:latin typeface="Impact" panose="020B0806030902050204" pitchFamily="34" charset="0"/>
              </a:rPr>
              <a:t>The role of peer advocacy in helping people experiencing homelessness access healthcare</a:t>
            </a:r>
          </a:p>
        </p:txBody>
      </p:sp>
      <p:pic>
        <p:nvPicPr>
          <p:cNvPr id="3" name="Picture 2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21D8A2B4-519F-454D-8007-A7001EA34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07" y="1586769"/>
            <a:ext cx="5988585" cy="146354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0A598D7-9869-43CD-B191-67FFF523F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519204"/>
            <a:ext cx="1861517" cy="1770527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044739-AE8B-4054-9D88-9E96AD4B1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315" y="415683"/>
            <a:ext cx="1861518" cy="17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5881255"/>
            <a:ext cx="12192000" cy="976745"/>
          </a:xfrm>
          <a:prstGeom prst="rect">
            <a:avLst/>
          </a:prstGeom>
          <a:solidFill>
            <a:srgbClr val="F9B84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00" b="1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F3CEA1F3-EC83-43F4-8879-42B172C96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6117245"/>
            <a:ext cx="2180492" cy="5328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F055BB-BC75-4D65-8A44-61D260A1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1325563"/>
          </a:xfrm>
        </p:spPr>
        <p:txBody>
          <a:bodyPr/>
          <a:lstStyle/>
          <a:p>
            <a:r>
              <a:rPr lang="en-GB" dirty="0">
                <a:latin typeface="Impact" panose="020B0806030902050204" pitchFamily="34" charset="0"/>
              </a:rPr>
              <a:t>About Groundswell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75E53-549D-41EB-914F-25E7064E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106"/>
            <a:ext cx="5471215" cy="4351338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dirty="0"/>
              <a:t>Participation of people with lived experience of homelessness at our core</a:t>
            </a:r>
          </a:p>
          <a:p>
            <a:r>
              <a:rPr lang="en-GB" dirty="0"/>
              <a:t>Opportunities for people to contribute to society and create solutions to homelessness.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FAF4F60-1325-4FE7-9E1E-367014A75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15" y="568325"/>
            <a:ext cx="5346954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3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95316"/>
            <a:ext cx="12192000" cy="976745"/>
          </a:xfrm>
          <a:prstGeom prst="rect">
            <a:avLst/>
          </a:prstGeom>
          <a:solidFill>
            <a:srgbClr val="F9B84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00" b="1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F3CEA1F3-EC83-43F4-8879-42B172C96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6117245"/>
            <a:ext cx="2180492" cy="5328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F055BB-BC75-4D65-8A44-61D260A1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45856"/>
            <a:ext cx="10515600" cy="1325563"/>
          </a:xfrm>
        </p:spPr>
        <p:txBody>
          <a:bodyPr/>
          <a:lstStyle/>
          <a:p>
            <a:r>
              <a:rPr lang="en-GB" dirty="0">
                <a:latin typeface="Impact" panose="020B0806030902050204" pitchFamily="34" charset="0"/>
              </a:rPr>
              <a:t>A little bit about me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75E53-549D-41EB-914F-25E7064E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545916"/>
            <a:ext cx="8233894" cy="4455700"/>
          </a:xfrm>
        </p:spPr>
        <p:txBody>
          <a:bodyPr>
            <a:normAutofit/>
          </a:bodyPr>
          <a:lstStyle/>
          <a:p>
            <a:r>
              <a:rPr lang="en-GB" dirty="0"/>
              <a:t>Serial volunteer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Volunteer Peer Researcher on Groundswell’s women’s health research in 2019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Lambeth Care Navigator since 2020</a:t>
            </a:r>
          </a:p>
          <a:p>
            <a:pPr>
              <a:buFontTx/>
              <a:buChar char="-"/>
            </a:pPr>
            <a:endParaRPr lang="en-GB" dirty="0"/>
          </a:p>
          <a:p>
            <a:pPr marL="514350" indent="-514350">
              <a:buAutoNum type="arabicParenR"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9403CA-8097-42EA-B176-A47193ECA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207867"/>
            <a:ext cx="2455877" cy="23358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C1F83C-B6FE-4359-8515-9607B275C415}"/>
              </a:ext>
            </a:extLst>
          </p:cNvPr>
          <p:cNvCxnSpPr/>
          <p:nvPr/>
        </p:nvCxnSpPr>
        <p:spPr>
          <a:xfrm>
            <a:off x="4005943" y="1724297"/>
            <a:ext cx="0" cy="109728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E3BA77-E6BD-4361-8A20-A4930BFA5093}"/>
              </a:ext>
            </a:extLst>
          </p:cNvPr>
          <p:cNvCxnSpPr/>
          <p:nvPr/>
        </p:nvCxnSpPr>
        <p:spPr>
          <a:xfrm>
            <a:off x="4019006" y="3901440"/>
            <a:ext cx="0" cy="109728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7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71A91-E95C-4A00-85CA-39B2C91DE80C}"/>
              </a:ext>
            </a:extLst>
          </p:cNvPr>
          <p:cNvSpPr/>
          <p:nvPr/>
        </p:nvSpPr>
        <p:spPr>
          <a:xfrm>
            <a:off x="1" y="5881255"/>
            <a:ext cx="12192000" cy="976745"/>
          </a:xfrm>
          <a:prstGeom prst="rect">
            <a:avLst/>
          </a:prstGeom>
          <a:solidFill>
            <a:srgbClr val="F9B84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00" b="1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9CFBEA99-7930-46B3-8E25-D8144C233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6117245"/>
            <a:ext cx="2180492" cy="532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260A98-74C6-45C3-B647-C18276A1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250"/>
            <a:ext cx="10515600" cy="1325563"/>
          </a:xfrm>
        </p:spPr>
        <p:txBody>
          <a:bodyPr/>
          <a:lstStyle/>
          <a:p>
            <a:r>
              <a:rPr lang="en-GB" dirty="0">
                <a:latin typeface="Impact" panose="020B0806030902050204" pitchFamily="34" charset="0"/>
              </a:rPr>
              <a:t>About Homeless Health Peer Advocacy (HHPA)</a:t>
            </a:r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1B13B28-903A-434F-90BC-12D0EABE6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605688"/>
            <a:ext cx="11033853" cy="40676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400" dirty="0"/>
              <a:t>HHPA = volunteers and staff with experience of homelessness support people experiencing homelessness to understand their health issues, access healthcare and engage with the support they need. </a:t>
            </a:r>
          </a:p>
          <a:p>
            <a:pPr marL="0" indent="0">
              <a:buNone/>
            </a:pPr>
            <a:endParaRPr lang="en-GB" sz="4400" dirty="0"/>
          </a:p>
          <a:p>
            <a:r>
              <a:rPr lang="en-GB" sz="4400" dirty="0"/>
              <a:t>GP registration </a:t>
            </a:r>
          </a:p>
          <a:p>
            <a:r>
              <a:rPr lang="en-GB" sz="4400" dirty="0"/>
              <a:t>Ensuring people understand their health and their rights</a:t>
            </a:r>
          </a:p>
          <a:p>
            <a:r>
              <a:rPr lang="en-GB" sz="4400" dirty="0"/>
              <a:t>Phone calls/welfare calls</a:t>
            </a:r>
          </a:p>
          <a:p>
            <a:r>
              <a:rPr lang="en-GB" sz="4400" dirty="0"/>
              <a:t>Appointment reminders</a:t>
            </a:r>
          </a:p>
          <a:p>
            <a:r>
              <a:rPr lang="en-GB" sz="4400" dirty="0"/>
              <a:t>Travel support </a:t>
            </a:r>
          </a:p>
          <a:p>
            <a:r>
              <a:rPr lang="en-GB" sz="4400" dirty="0"/>
              <a:t>Drug and alcohol </a:t>
            </a:r>
          </a:p>
          <a:p>
            <a:r>
              <a:rPr lang="en-GB" sz="4400" dirty="0"/>
              <a:t>Accessing medication</a:t>
            </a:r>
          </a:p>
          <a:p>
            <a:r>
              <a:rPr lang="en-GB" sz="4400" dirty="0"/>
              <a:t>Connection between health and homelessness services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8BA9704-4B9A-47D7-B91D-70B1C8AA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2626369"/>
            <a:ext cx="2484120" cy="23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71A91-E95C-4A00-85CA-39B2C91DE80C}"/>
              </a:ext>
            </a:extLst>
          </p:cNvPr>
          <p:cNvSpPr/>
          <p:nvPr/>
        </p:nvSpPr>
        <p:spPr>
          <a:xfrm>
            <a:off x="1" y="5881255"/>
            <a:ext cx="12192000" cy="976745"/>
          </a:xfrm>
          <a:prstGeom prst="rect">
            <a:avLst/>
          </a:prstGeom>
          <a:solidFill>
            <a:srgbClr val="F9B84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00" b="1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9CFBEA99-7930-46B3-8E25-D8144C233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6117245"/>
            <a:ext cx="2180492" cy="532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260A98-74C6-45C3-B647-C18276A1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88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Impact" panose="020B0806030902050204" pitchFamily="34" charset="0"/>
              </a:rPr>
              <a:t>Why peer advocacy?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EE8ADD-C9CA-4C00-B849-A61001560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7206"/>
            <a:ext cx="5701145" cy="34831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Shared experience of homelessness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People often don’t trust ‘professionals’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Build trust and relationships over shared experience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We’ve been there and understand what they’re going through </a:t>
            </a:r>
          </a:p>
        </p:txBody>
      </p:sp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88694A8-41AD-491A-BD3F-6D935075E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83" y="1737206"/>
            <a:ext cx="2847171" cy="27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71A91-E95C-4A00-85CA-39B2C91DE80C}"/>
              </a:ext>
            </a:extLst>
          </p:cNvPr>
          <p:cNvSpPr/>
          <p:nvPr/>
        </p:nvSpPr>
        <p:spPr>
          <a:xfrm>
            <a:off x="1" y="5881255"/>
            <a:ext cx="12192000" cy="976745"/>
          </a:xfrm>
          <a:prstGeom prst="rect">
            <a:avLst/>
          </a:prstGeom>
          <a:solidFill>
            <a:srgbClr val="F9B84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00" b="1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9CFBEA99-7930-46B3-8E25-D8144C233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6117245"/>
            <a:ext cx="2180492" cy="532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260A98-74C6-45C3-B647-C18276A1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8" y="303727"/>
            <a:ext cx="468956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Impact" panose="020B0806030902050204" pitchFamily="34" charset="0"/>
              </a:rPr>
              <a:t>Where is HHPA?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7171B-CBD2-4D9E-901F-DAF03DFC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97" y="1463280"/>
            <a:ext cx="5324203" cy="44179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London (run by Groundswell): </a:t>
            </a:r>
          </a:p>
          <a:p>
            <a:r>
              <a:rPr lang="en-GB" sz="3200" dirty="0"/>
              <a:t>Camden </a:t>
            </a:r>
          </a:p>
          <a:p>
            <a:r>
              <a:rPr lang="en-GB" sz="3200" dirty="0"/>
              <a:t>Hackney </a:t>
            </a:r>
          </a:p>
          <a:p>
            <a:r>
              <a:rPr lang="en-GB" sz="3200" dirty="0"/>
              <a:t>Tower Hamlets</a:t>
            </a:r>
          </a:p>
          <a:p>
            <a:r>
              <a:rPr lang="en-GB" sz="3200" dirty="0"/>
              <a:t>Hammersmith &amp; Fulham </a:t>
            </a:r>
          </a:p>
          <a:p>
            <a:r>
              <a:rPr lang="en-GB" sz="3200" dirty="0"/>
              <a:t>Kensington &amp; Chelsea</a:t>
            </a:r>
          </a:p>
          <a:p>
            <a:r>
              <a:rPr lang="en-GB" sz="3200" dirty="0"/>
              <a:t>Greenwich </a:t>
            </a:r>
          </a:p>
          <a:p>
            <a:r>
              <a:rPr lang="en-GB" sz="3200" dirty="0"/>
              <a:t>Westminster</a:t>
            </a:r>
          </a:p>
          <a:p>
            <a:r>
              <a:rPr lang="en-GB" sz="3200" dirty="0"/>
              <a:t>Islington </a:t>
            </a:r>
          </a:p>
          <a:p>
            <a:r>
              <a:rPr lang="en-GB" sz="3200" dirty="0"/>
              <a:t>Lambeth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Contact: </a:t>
            </a:r>
            <a:r>
              <a:rPr lang="en-GB" sz="3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hhpa@groundswell.org.uk</a:t>
            </a:r>
            <a:r>
              <a:rPr lang="en-GB" sz="3200" b="1" dirty="0"/>
              <a:t>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5056385-3D70-44D6-A4A9-C83B9C70AF6C}"/>
              </a:ext>
            </a:extLst>
          </p:cNvPr>
          <p:cNvSpPr txBox="1">
            <a:spLocks/>
          </p:cNvSpPr>
          <p:nvPr/>
        </p:nvSpPr>
        <p:spPr>
          <a:xfrm>
            <a:off x="6096000" y="303727"/>
            <a:ext cx="5324203" cy="4537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/>
              <a:t>Elsewhere (run by partners): </a:t>
            </a:r>
          </a:p>
          <a:p>
            <a:r>
              <a:rPr lang="en-GB" sz="2200" dirty="0"/>
              <a:t>Birmingham (Crisis) </a:t>
            </a:r>
          </a:p>
          <a:p>
            <a:r>
              <a:rPr lang="en-GB" sz="2200" dirty="0"/>
              <a:t>Bradford (Bevan)</a:t>
            </a:r>
          </a:p>
          <a:p>
            <a:r>
              <a:rPr lang="en-GB" sz="2200" dirty="0"/>
              <a:t>Cornwall (Cornwall Housing)</a:t>
            </a:r>
          </a:p>
          <a:p>
            <a:r>
              <a:rPr lang="en-GB" sz="2200" dirty="0"/>
              <a:t>Dublin (DePaul)</a:t>
            </a:r>
          </a:p>
          <a:p>
            <a:r>
              <a:rPr lang="en-GB" sz="2200" dirty="0"/>
              <a:t>Exeter (</a:t>
            </a:r>
            <a:r>
              <a:rPr lang="en-GB" sz="2200" dirty="0" err="1"/>
              <a:t>CoLab</a:t>
            </a:r>
            <a:r>
              <a:rPr lang="en-GB" sz="2200" dirty="0"/>
              <a:t>) </a:t>
            </a:r>
          </a:p>
          <a:p>
            <a:r>
              <a:rPr lang="en-GB" sz="2200" dirty="0"/>
              <a:t>Leeds (Bevan)</a:t>
            </a:r>
          </a:p>
          <a:p>
            <a:r>
              <a:rPr lang="en-GB" sz="2200" dirty="0"/>
              <a:t>Luton (Signposts) </a:t>
            </a:r>
          </a:p>
          <a:p>
            <a:r>
              <a:rPr lang="en-GB" sz="2200" dirty="0"/>
              <a:t>Manchester (Shelter)</a:t>
            </a:r>
          </a:p>
          <a:p>
            <a:r>
              <a:rPr lang="en-GB" sz="2200" dirty="0"/>
              <a:t>Newcastle (Crisis)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Contact: </a:t>
            </a:r>
            <a:r>
              <a:rPr lang="en-GB" sz="2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rachel.brennan@groundswell.org.uk</a:t>
            </a:r>
            <a:r>
              <a:rPr lang="en-GB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81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B71A91-E95C-4A00-85CA-39B2C91DE80C}"/>
              </a:ext>
            </a:extLst>
          </p:cNvPr>
          <p:cNvSpPr/>
          <p:nvPr/>
        </p:nvSpPr>
        <p:spPr>
          <a:xfrm>
            <a:off x="1" y="5881255"/>
            <a:ext cx="12192000" cy="976745"/>
          </a:xfrm>
          <a:prstGeom prst="rect">
            <a:avLst/>
          </a:prstGeom>
          <a:solidFill>
            <a:srgbClr val="F9B84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100" b="1" dirty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4" name="Picture 3" descr="A picture containing sitting, dark, laptop, black&#10;&#10;Description automatically generated">
            <a:extLst>
              <a:ext uri="{FF2B5EF4-FFF2-40B4-BE49-F238E27FC236}">
                <a16:creationId xmlns:a16="http://schemas.microsoft.com/office/drawing/2014/main" id="{9CFBEA99-7930-46B3-8E25-D8144C233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6117245"/>
            <a:ext cx="2180492" cy="532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260A98-74C6-45C3-B647-C18276A1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7" y="303727"/>
            <a:ext cx="10832793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Impact" panose="020B0806030902050204" pitchFamily="34" charset="0"/>
              </a:rPr>
              <a:t>And finally: we’re looking for new volunteer Peer Advocates in London!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B6EAC7-A735-4882-9FE7-8588E81F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290"/>
            <a:ext cx="45665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The person will: </a:t>
            </a:r>
          </a:p>
          <a:p>
            <a:r>
              <a:rPr lang="en-GB" dirty="0"/>
              <a:t>Be fully trained by Groundswell</a:t>
            </a:r>
          </a:p>
          <a:p>
            <a:r>
              <a:rPr lang="en-GB" dirty="0"/>
              <a:t>Have expenses associated with training and volunteering covered</a:t>
            </a:r>
          </a:p>
          <a:p>
            <a:r>
              <a:rPr lang="en-GB" dirty="0"/>
              <a:t>Be supported to access further training</a:t>
            </a:r>
          </a:p>
          <a:p>
            <a:r>
              <a:rPr lang="en-GB" dirty="0"/>
              <a:t>Receive help with identifying and developing  skills, and building a CV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6E9E543-6CBD-4238-A1D3-4E1F595A0FE3}"/>
              </a:ext>
            </a:extLst>
          </p:cNvPr>
          <p:cNvSpPr txBox="1">
            <a:spLocks/>
          </p:cNvSpPr>
          <p:nvPr/>
        </p:nvSpPr>
        <p:spPr>
          <a:xfrm>
            <a:off x="6242956" y="1529917"/>
            <a:ext cx="4566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The person must:</a:t>
            </a:r>
          </a:p>
          <a:p>
            <a:r>
              <a:rPr lang="en-GB" dirty="0"/>
              <a:t>Have personal experience of homelessness</a:t>
            </a:r>
          </a:p>
          <a:p>
            <a:r>
              <a:rPr lang="en-GB" dirty="0"/>
              <a:t>Be free from active addictions</a:t>
            </a:r>
          </a:p>
          <a:p>
            <a:r>
              <a:rPr lang="en-GB" dirty="0"/>
              <a:t>Be able to attend training from 6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r>
              <a:rPr lang="en-GB" dirty="0"/>
              <a:t>Be able to volunteer their time regularly</a:t>
            </a:r>
          </a:p>
          <a:p>
            <a:r>
              <a:rPr lang="en-GB" dirty="0"/>
              <a:t>Have access to the internet</a:t>
            </a:r>
          </a:p>
          <a:p>
            <a:r>
              <a:rPr lang="en-GB" dirty="0"/>
              <a:t>Have a phone they can use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42ED0-91B0-4819-9590-E119B5DF6032}"/>
              </a:ext>
            </a:extLst>
          </p:cNvPr>
          <p:cNvSpPr txBox="1"/>
          <p:nvPr/>
        </p:nvSpPr>
        <p:spPr>
          <a:xfrm>
            <a:off x="561703" y="6015945"/>
            <a:ext cx="82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More information: </a:t>
            </a:r>
            <a:r>
              <a:rPr lang="en-GB" sz="2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recruitment@groundswell.org.uk</a:t>
            </a:r>
            <a:r>
              <a:rPr lang="en-GB" sz="2200" b="1" dirty="0"/>
              <a:t> or groundswell.org.uk </a:t>
            </a:r>
          </a:p>
        </p:txBody>
      </p:sp>
    </p:spTree>
    <p:extLst>
      <p:ext uri="{BB962C8B-B14F-4D97-AF65-F5344CB8AC3E}">
        <p14:creationId xmlns:p14="http://schemas.microsoft.com/office/powerpoint/2010/main" val="27765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96630B46-A8BD-40D3-8279-FF05023A6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621"/>
            <a:ext cx="12192000" cy="7177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latin typeface="Impact" panose="020B0806030902050204" pitchFamily="34" charset="0"/>
              </a:rPr>
              <a:t>Thank You</a:t>
            </a:r>
            <a:endParaRPr lang="en-GB" sz="6000"/>
          </a:p>
        </p:txBody>
      </p:sp>
    </p:spTree>
    <p:extLst>
      <p:ext uri="{BB962C8B-B14F-4D97-AF65-F5344CB8AC3E}">
        <p14:creationId xmlns:p14="http://schemas.microsoft.com/office/powerpoint/2010/main" val="385137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A4C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9CC3E5"/>
      </a:hlink>
      <a:folHlink>
        <a:srgbClr val="954F72"/>
      </a:folHlink>
    </a:clrScheme>
    <a:fontScheme name="Custom 2">
      <a:majorFont>
        <a:latin typeface="Festivo LC Sketch2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 Powerpoint slides" id="{1EF8FBFF-F0DF-4CFD-8AA3-F875535A1CAF}" vid="{E2E2BF96-2D03-43DF-9252-73EDA9937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DD193A2D305499E707058B149DD6A" ma:contentTypeVersion="13" ma:contentTypeDescription="Create a new document." ma:contentTypeScope="" ma:versionID="54e25687ae72aa2ac4b3a9b7850f95ac">
  <xsd:schema xmlns:xsd="http://www.w3.org/2001/XMLSchema" xmlns:xs="http://www.w3.org/2001/XMLSchema" xmlns:p="http://schemas.microsoft.com/office/2006/metadata/properties" xmlns:ns2="3b557957-13a2-406a-9353-9d69d3c57766" xmlns:ns3="bca9822e-211d-4723-85f2-b3c70f22749b" targetNamespace="http://schemas.microsoft.com/office/2006/metadata/properties" ma:root="true" ma:fieldsID="3fa7888c5506ceb8e63594e71e3f5dd1" ns2:_="" ns3:_="">
    <xsd:import namespace="3b557957-13a2-406a-9353-9d69d3c57766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57957-13a2-406a-9353-9d69d3c57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ca9822e-211d-4723-85f2-b3c70f22749b">
      <UserInfo>
        <DisplayName>Tom Balderstone</DisplayName>
        <AccountId>1075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175F63-1733-4F85-BFC2-20294AED1E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09BF8-B294-49C7-B35C-4D0FC28AC991}"/>
</file>

<file path=customXml/itemProps3.xml><?xml version="1.0" encoding="utf-8"?>
<ds:datastoreItem xmlns:ds="http://schemas.openxmlformats.org/officeDocument/2006/customXml" ds:itemID="{87420191-A225-42FE-A781-939BAF8DE41F}">
  <ds:schemaRefs>
    <ds:schemaRef ds:uri="http://schemas.microsoft.com/office/2006/metadata/properties"/>
    <ds:schemaRef ds:uri="d44609ee-d099-49db-a640-0f1e473af6e3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7799303-d2a0-4bb6-97ba-97892d28f19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logo Powerpoint slides</Template>
  <TotalTime>1078</TotalTime>
  <Words>361</Words>
  <Application>Microsoft Office PowerPoint</Application>
  <PresentationFormat>Widescreen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Festivo LC Sketch2</vt:lpstr>
      <vt:lpstr>Impact</vt:lpstr>
      <vt:lpstr>Office Theme</vt:lpstr>
      <vt:lpstr>PowerPoint Presentation</vt:lpstr>
      <vt:lpstr>About Groundswell</vt:lpstr>
      <vt:lpstr>A little bit about me</vt:lpstr>
      <vt:lpstr>About Homeless Health Peer Advocacy (HHPA)</vt:lpstr>
      <vt:lpstr>Why peer advocacy?</vt:lpstr>
      <vt:lpstr>Where is HHPA?</vt:lpstr>
      <vt:lpstr>And finally: we’re looking for new volunteer Peer Advocates in London!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Holdsworth</dc:creator>
  <cp:lastModifiedBy>Becky Evans</cp:lastModifiedBy>
  <cp:revision>30</cp:revision>
  <cp:lastPrinted>2021-02-24T10:21:42Z</cp:lastPrinted>
  <dcterms:created xsi:type="dcterms:W3CDTF">2020-02-24T10:43:09Z</dcterms:created>
  <dcterms:modified xsi:type="dcterms:W3CDTF">2021-06-22T08:06:49Z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0x01010001BDD193A2D305499E707058B149DD6A</vt:lpwstr>
  </property>
  <property fmtid="{D5CDD505-2E9C-101B-9397-08002B2CF9AE}" pid="3" name="Order">
    <vt:r8>25000</vt:r8>
  </property>
</Properties>
</file>