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3" r:id="rId8"/>
    <p:sldId id="262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65684" autoAdjust="0"/>
  </p:normalViewPr>
  <p:slideViewPr>
    <p:cSldViewPr>
      <p:cViewPr varScale="1">
        <p:scale>
          <a:sx n="45" d="100"/>
          <a:sy n="45" d="100"/>
        </p:scale>
        <p:origin x="190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AD2164-1B6B-409A-9342-DDD389569333}" type="datetimeFigureOut">
              <a:rPr lang="en-GB" smtClean="0"/>
              <a:t>10/04/2017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CCECBE-5699-4903-857C-82BD6D1CF32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84335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CCECBE-5699-4903-857C-82BD6D1CF324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8260198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CCECBE-5699-4903-857C-82BD6D1CF324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023041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CCECBE-5699-4903-857C-82BD6D1CF324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9752438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EB01B-1519-449D-874E-1C80781260BF}" type="datetimeFigureOut">
              <a:rPr lang="en-GB" smtClean="0"/>
              <a:t>10/04/2017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DBE11-D82A-4B78-B4F6-4214A833BD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41678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EB01B-1519-449D-874E-1C80781260BF}" type="datetimeFigureOut">
              <a:rPr lang="en-GB" smtClean="0"/>
              <a:t>10/04/2017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DBE11-D82A-4B78-B4F6-4214A833BD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9041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EB01B-1519-449D-874E-1C80781260BF}" type="datetimeFigureOut">
              <a:rPr lang="en-GB" smtClean="0"/>
              <a:t>10/04/2017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DBE11-D82A-4B78-B4F6-4214A833BD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395217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EB01B-1519-449D-874E-1C80781260BF}" type="datetimeFigureOut">
              <a:rPr lang="en-GB" smtClean="0"/>
              <a:t>10/04/2017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DBE11-D82A-4B78-B4F6-4214A833BD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022700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EB01B-1519-449D-874E-1C80781260BF}" type="datetimeFigureOut">
              <a:rPr lang="en-GB" smtClean="0"/>
              <a:t>10/04/2017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DBE11-D82A-4B78-B4F6-4214A833BD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38507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EB01B-1519-449D-874E-1C80781260BF}" type="datetimeFigureOut">
              <a:rPr lang="en-GB" smtClean="0"/>
              <a:t>10/04/2017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DBE11-D82A-4B78-B4F6-4214A833BD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332679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EB01B-1519-449D-874E-1C80781260BF}" type="datetimeFigureOut">
              <a:rPr lang="en-GB" smtClean="0"/>
              <a:t>10/04/2017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DBE11-D82A-4B78-B4F6-4214A833BD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3382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EB01B-1519-449D-874E-1C80781260BF}" type="datetimeFigureOut">
              <a:rPr lang="en-GB" smtClean="0"/>
              <a:t>10/04/2017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DBE11-D82A-4B78-B4F6-4214A833BD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6415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EB01B-1519-449D-874E-1C80781260BF}" type="datetimeFigureOut">
              <a:rPr lang="en-GB" smtClean="0"/>
              <a:t>10/04/2017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DBE11-D82A-4B78-B4F6-4214A833BD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020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EB01B-1519-449D-874E-1C80781260BF}" type="datetimeFigureOut">
              <a:rPr lang="en-GB" smtClean="0"/>
              <a:t>10/04/2017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DBE11-D82A-4B78-B4F6-4214A833BD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48046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BEB01B-1519-449D-874E-1C80781260BF}" type="datetimeFigureOut">
              <a:rPr lang="en-GB" smtClean="0"/>
              <a:t>10/04/2017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5DBE11-D82A-4B78-B4F6-4214A833BD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30463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BEB01B-1519-449D-874E-1C80781260BF}" type="datetimeFigureOut">
              <a:rPr lang="en-GB" smtClean="0"/>
              <a:t>10/04/2017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5DBE11-D82A-4B78-B4F6-4214A833BD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30689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GB" sz="4800" dirty="0"/>
              <a:t>Documenting Life in the UK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March 3</a:t>
            </a:r>
            <a:r>
              <a:rPr lang="en-GB" baseline="30000" dirty="0"/>
              <a:t>rd</a:t>
            </a:r>
            <a:r>
              <a:rPr lang="en-GB" dirty="0"/>
              <a:t> 2017</a:t>
            </a:r>
          </a:p>
        </p:txBody>
      </p:sp>
    </p:spTree>
    <p:extLst>
      <p:ext uri="{BB962C8B-B14F-4D97-AF65-F5344CB8AC3E}">
        <p14:creationId xmlns:p14="http://schemas.microsoft.com/office/powerpoint/2010/main" val="9753954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dirty="0"/>
              <a:t>Employment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n-GB" dirty="0"/>
              <a:t>National Insurance Records</a:t>
            </a:r>
          </a:p>
          <a:p>
            <a:r>
              <a:rPr lang="en-GB" dirty="0"/>
              <a:t>Tax Records – P60 and P45</a:t>
            </a:r>
          </a:p>
          <a:p>
            <a:r>
              <a:rPr lang="en-GB" dirty="0"/>
              <a:t>Names and addresses of employers</a:t>
            </a:r>
          </a:p>
          <a:p>
            <a:r>
              <a:rPr lang="en-GB" dirty="0"/>
              <a:t>State Pension Forecast</a:t>
            </a:r>
          </a:p>
          <a:p>
            <a:r>
              <a:rPr lang="en-GB" dirty="0"/>
              <a:t>Private Pensions or Company Pension contributions</a:t>
            </a:r>
          </a:p>
          <a:p>
            <a:r>
              <a:rPr lang="en-GB" dirty="0"/>
              <a:t>Proof of national insurance number</a:t>
            </a:r>
          </a:p>
          <a:p>
            <a:r>
              <a:rPr lang="en-GB" dirty="0"/>
              <a:t>Payslips</a:t>
            </a:r>
          </a:p>
          <a:p>
            <a:r>
              <a:rPr lang="en-GB" dirty="0"/>
              <a:t>Letters from employers</a:t>
            </a:r>
          </a:p>
          <a:p>
            <a:r>
              <a:rPr lang="en-GB" dirty="0"/>
              <a:t>Statement of earnings from employers</a:t>
            </a:r>
          </a:p>
          <a:p>
            <a:r>
              <a:rPr lang="en-GB" dirty="0"/>
              <a:t>Registration with employment agencies</a:t>
            </a:r>
          </a:p>
          <a:p>
            <a:r>
              <a:rPr lang="en-GB" dirty="0"/>
              <a:t>Benefit records (if client has been able to claim legally in UK). DWP NI contributions will be included in national insurance records. </a:t>
            </a:r>
          </a:p>
        </p:txBody>
      </p:sp>
    </p:spTree>
    <p:extLst>
      <p:ext uri="{BB962C8B-B14F-4D97-AF65-F5344CB8AC3E}">
        <p14:creationId xmlns:p14="http://schemas.microsoft.com/office/powerpoint/2010/main" val="26779363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Housing History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Housing History – see template</a:t>
            </a:r>
          </a:p>
          <a:p>
            <a:r>
              <a:rPr lang="en-GB" dirty="0"/>
              <a:t>Tenancy agreements &amp; rental agreements</a:t>
            </a:r>
          </a:p>
          <a:p>
            <a:r>
              <a:rPr lang="en-GB" dirty="0"/>
              <a:t>Letters from previous landlords,  friends or partners that client resided with</a:t>
            </a:r>
          </a:p>
          <a:p>
            <a:r>
              <a:rPr lang="en-GB" dirty="0"/>
              <a:t>Mortgage records</a:t>
            </a:r>
          </a:p>
          <a:p>
            <a:r>
              <a:rPr lang="en-GB" dirty="0"/>
              <a:t>Check with Property Register or Land registry records to search for previous landlords</a:t>
            </a:r>
          </a:p>
        </p:txBody>
      </p:sp>
    </p:spTree>
    <p:extLst>
      <p:ext uri="{BB962C8B-B14F-4D97-AF65-F5344CB8AC3E}">
        <p14:creationId xmlns:p14="http://schemas.microsoft.com/office/powerpoint/2010/main" val="38423024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Financial Records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Bank statements</a:t>
            </a:r>
          </a:p>
          <a:p>
            <a:r>
              <a:rPr lang="en-GB" dirty="0"/>
              <a:t>Credit card statements and receipts</a:t>
            </a:r>
          </a:p>
          <a:p>
            <a:r>
              <a:rPr lang="en-GB" dirty="0"/>
              <a:t>Utility bills</a:t>
            </a:r>
          </a:p>
          <a:p>
            <a:r>
              <a:rPr lang="en-GB" dirty="0"/>
              <a:t>Insurance – Buildings and Contents, car, health</a:t>
            </a:r>
          </a:p>
          <a:p>
            <a:r>
              <a:rPr lang="en-GB" dirty="0"/>
              <a:t>Phone contracts</a:t>
            </a:r>
          </a:p>
          <a:p>
            <a:r>
              <a:rPr lang="en-GB" dirty="0"/>
              <a:t>Post Office Card Account (if has claimed benefits using this method of payment)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62842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Health Records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GP Registration</a:t>
            </a:r>
          </a:p>
          <a:p>
            <a:r>
              <a:rPr lang="en-GB" dirty="0"/>
              <a:t>Medical Records – both as evidence of life in UK and for medical conditions</a:t>
            </a:r>
          </a:p>
          <a:p>
            <a:r>
              <a:rPr lang="en-GB" dirty="0"/>
              <a:t>Medical insurance</a:t>
            </a:r>
          </a:p>
        </p:txBody>
      </p:sp>
    </p:spTree>
    <p:extLst>
      <p:ext uri="{BB962C8B-B14F-4D97-AF65-F5344CB8AC3E}">
        <p14:creationId xmlns:p14="http://schemas.microsoft.com/office/powerpoint/2010/main" val="25498888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Relationships – Partner &amp; Children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GB" dirty="0"/>
              <a:t>Birth certificates of children</a:t>
            </a:r>
          </a:p>
          <a:p>
            <a:r>
              <a:rPr lang="en-GB" dirty="0"/>
              <a:t>Joint undertakings such as tenancies, bill payments</a:t>
            </a:r>
          </a:p>
          <a:p>
            <a:r>
              <a:rPr lang="en-GB" dirty="0"/>
              <a:t>Links with other agencies such as Social Services </a:t>
            </a:r>
          </a:p>
          <a:p>
            <a:r>
              <a:rPr lang="en-GB" dirty="0"/>
              <a:t>School records of children or yourself (write to school or search local archives for details of pupils)</a:t>
            </a:r>
          </a:p>
          <a:p>
            <a:r>
              <a:rPr lang="en-GB" dirty="0"/>
              <a:t>Exam records and educational qualifications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585867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Life in the community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GB" dirty="0"/>
              <a:t>CHAIN records – if client has been rough sleeping</a:t>
            </a:r>
          </a:p>
          <a:p>
            <a:r>
              <a:rPr lang="en-GB" dirty="0"/>
              <a:t>Photos of family, social events, correspondence from friends and family – date, list persons and occasion on back</a:t>
            </a:r>
          </a:p>
          <a:p>
            <a:r>
              <a:rPr lang="en-GB" dirty="0"/>
              <a:t>Links with established community organisations – churches, interest groups, resident associations etc.</a:t>
            </a:r>
          </a:p>
          <a:p>
            <a:r>
              <a:rPr lang="en-GB" dirty="0"/>
              <a:t>Evidence of volunteering – be aware of rules around volunteering – lunch and travel expenses only</a:t>
            </a:r>
          </a:p>
          <a:p>
            <a:r>
              <a:rPr lang="en-GB" dirty="0"/>
              <a:t>Travel documentation – registered Oyster card, season tickets, travel in and out of the UK during period of legal residence</a:t>
            </a:r>
          </a:p>
          <a:p>
            <a:r>
              <a:rPr lang="en-GB" dirty="0"/>
              <a:t>Driving licence – DVLA car registration</a:t>
            </a:r>
          </a:p>
          <a:p>
            <a:r>
              <a:rPr lang="en-GB" dirty="0"/>
              <a:t>Use of social media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17803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Writing letters of support – Part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pPr marL="0" indent="0">
              <a:buNone/>
            </a:pPr>
            <a:r>
              <a:rPr lang="en-GB" dirty="0"/>
              <a:t>A standard supporting letter or statement should generally include the following: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•             Your full name </a:t>
            </a:r>
          </a:p>
          <a:p>
            <a:pPr marL="0" indent="0">
              <a:buNone/>
            </a:pPr>
            <a:r>
              <a:rPr lang="en-GB" dirty="0"/>
              <a:t>•             Signed and Dated</a:t>
            </a:r>
          </a:p>
          <a:p>
            <a:pPr marL="0" indent="0">
              <a:buNone/>
            </a:pPr>
            <a:r>
              <a:rPr lang="en-GB" dirty="0"/>
              <a:t>•             Your date of birth (if the letter is not in a professional capacity)</a:t>
            </a:r>
          </a:p>
          <a:p>
            <a:pPr marL="0" indent="0">
              <a:buNone/>
            </a:pPr>
            <a:r>
              <a:rPr lang="en-GB" dirty="0"/>
              <a:t>•             Your personal/professional address, contact details and occupation</a:t>
            </a:r>
          </a:p>
          <a:p>
            <a:pPr marL="0" indent="0">
              <a:buNone/>
            </a:pPr>
            <a:r>
              <a:rPr lang="en-GB" dirty="0"/>
              <a:t>•             Your nationality or immigration status (if your letter is not in a 	professional capacity)</a:t>
            </a:r>
          </a:p>
          <a:p>
            <a:pPr marL="0" indent="0">
              <a:buNone/>
            </a:pPr>
            <a:r>
              <a:rPr lang="en-GB" dirty="0"/>
              <a:t>•             Your relationship to the individual i.e. professional, social </a:t>
            </a:r>
            <a:r>
              <a:rPr lang="en-GB" dirty="0" err="1"/>
              <a:t>etc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•             How long have you known the individual; </a:t>
            </a:r>
          </a:p>
          <a:p>
            <a:pPr marL="0" indent="0">
              <a:buNone/>
            </a:pPr>
            <a:r>
              <a:rPr lang="en-GB" dirty="0"/>
              <a:t>•             How did you meet them – where and when;</a:t>
            </a:r>
          </a:p>
          <a:p>
            <a:pPr marL="0" indent="0">
              <a:buNone/>
            </a:pPr>
            <a:r>
              <a:rPr lang="en-GB" dirty="0"/>
              <a:t>•             How often do you physically see them and why (if relevant);</a:t>
            </a:r>
          </a:p>
          <a:p>
            <a:pPr marL="0" indent="0">
              <a:buNone/>
            </a:pPr>
            <a:r>
              <a:rPr lang="en-GB" dirty="0"/>
              <a:t>•             Any comments regarding the client  and their history here in the UK 	(give examples and try to specify the month and/or year when 	events happened);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034889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Letters of Support – Part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GB" dirty="0"/>
              <a:t>•         Any comments about the client in terms of his character or 	your interactions with him – give examples (try to give the 	month or year when events happened)</a:t>
            </a:r>
          </a:p>
          <a:p>
            <a:pPr marL="0" indent="0">
              <a:buNone/>
            </a:pPr>
            <a:r>
              <a:rPr lang="en-GB" dirty="0"/>
              <a:t>•        A brief explanation of why you think they should be allowed 	to remain in the UK (remember to include any practical 	reasons</a:t>
            </a:r>
            <a:r>
              <a:rPr lang="en-GB"/>
              <a:t>, avoid </a:t>
            </a:r>
            <a:r>
              <a:rPr lang="en-GB" dirty="0"/>
              <a:t>expressing any political views or 	opinions </a:t>
            </a:r>
            <a:r>
              <a:rPr lang="en-GB"/>
              <a:t>– 	relevant </a:t>
            </a:r>
            <a:r>
              <a:rPr lang="en-GB" dirty="0"/>
              <a:t>facts only)</a:t>
            </a:r>
          </a:p>
          <a:p>
            <a:pPr marL="0" indent="0">
              <a:buNone/>
            </a:pPr>
            <a:r>
              <a:rPr lang="en-GB" dirty="0"/>
              <a:t>•         Any other helpful comments or supporting evidence specific 	to the client and their situation i.e. photographs, articles, 	reports, records, emails, printouts from social media etc.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b="1" dirty="0"/>
              <a:t>Letters of support from any friends should be accompanied with photocopies of their passports or photographic ID (which have a signature) to prove their identity. </a:t>
            </a:r>
          </a:p>
          <a:p>
            <a:pPr marL="0" indent="0">
              <a:buNone/>
            </a:pPr>
            <a:r>
              <a:rPr lang="en-GB" b="1" dirty="0"/>
              <a:t>Letters must also be typed and signed where possible.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06421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130</TotalTime>
  <Words>406</Words>
  <Application>Microsoft Office PowerPoint</Application>
  <PresentationFormat>On-screen Show (4:3)</PresentationFormat>
  <Paragraphs>68</Paragraphs>
  <Slides>9</Slides>
  <Notes>3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Documenting Life in the UK</vt:lpstr>
      <vt:lpstr>Employment</vt:lpstr>
      <vt:lpstr>Housing History</vt:lpstr>
      <vt:lpstr>Financial Records</vt:lpstr>
      <vt:lpstr>Health Records</vt:lpstr>
      <vt:lpstr>Relationships – Partner &amp; Children</vt:lpstr>
      <vt:lpstr>Life in the community</vt:lpstr>
      <vt:lpstr>Writing letters of support – Part 1</vt:lpstr>
      <vt:lpstr>Letters of Support – Part 2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Documenting Life in the UK</dc:title>
  <dc:creator>installadmin</dc:creator>
  <cp:lastModifiedBy>natalie.king</cp:lastModifiedBy>
  <cp:revision>13</cp:revision>
  <dcterms:created xsi:type="dcterms:W3CDTF">2017-03-02T16:13:15Z</dcterms:created>
  <dcterms:modified xsi:type="dcterms:W3CDTF">2017-04-10T08:30:30Z</dcterms:modified>
</cp:coreProperties>
</file>