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3" autoAdjust="0"/>
    <p:restoredTop sz="94660"/>
  </p:normalViewPr>
  <p:slideViewPr>
    <p:cSldViewPr snapToGrid="0">
      <p:cViewPr varScale="1">
        <p:scale>
          <a:sx n="69" d="100"/>
          <a:sy n="69" d="100"/>
        </p:scale>
        <p:origin x="37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9B380-46DD-4E18-90C7-40A20AB7ED8D}" type="datetimeFigureOut">
              <a:rPr lang="en-GB" smtClean="0"/>
              <a:pPr/>
              <a:t>04/07/2018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8663D-6DAF-4CE9-B078-6D32C19FD8F3}" type="slidenum">
              <a:rPr lang="en-GB" smtClean="0"/>
              <a:pPr/>
              <a:t>‹#›</a:t>
            </a:fld>
            <a:endParaRPr lang="en-GB"/>
          </a:p>
        </p:txBody>
      </p:sp>
    </p:spTree>
    <p:extLst>
      <p:ext uri="{BB962C8B-B14F-4D97-AF65-F5344CB8AC3E}">
        <p14:creationId xmlns:p14="http://schemas.microsoft.com/office/powerpoint/2010/main" val="50886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pPr defTabSz="914332">
              <a:defRPr/>
            </a:pPr>
            <a:endParaRPr lang="en-GB" b="1" dirty="0"/>
          </a:p>
          <a:p>
            <a:pPr defTabSz="914332">
              <a:defRPr/>
            </a:pPr>
            <a:endParaRPr lang="en-GB" dirty="0"/>
          </a:p>
          <a:p>
            <a:pPr defTabSz="914332">
              <a:defRPr/>
            </a:pPr>
            <a:endParaRPr lang="en-GB" dirty="0"/>
          </a:p>
          <a:p>
            <a:pPr defTabSz="914332">
              <a:defRPr/>
            </a:pPr>
            <a:endParaRPr lang="en-GB" dirty="0">
              <a:ea typeface="ＭＳ Ｐゴシック" charset="-128"/>
            </a:endParaRPr>
          </a:p>
          <a:p>
            <a:endParaRPr lang="id-ID" dirty="0"/>
          </a:p>
        </p:txBody>
      </p:sp>
      <p:sp>
        <p:nvSpPr>
          <p:cNvPr id="4" name="Slide Number Placeholder 3"/>
          <p:cNvSpPr>
            <a:spLocks noGrp="1"/>
          </p:cNvSpPr>
          <p:nvPr>
            <p:ph type="sldNum" sz="quarter" idx="10"/>
          </p:nvPr>
        </p:nvSpPr>
        <p:spPr/>
        <p:txBody>
          <a:bodyPr/>
          <a:lstStyle/>
          <a:p>
            <a:fld id="{55C38DD1-33AA-4996-977A-42B26A155BBE}" type="slidenum">
              <a:rPr lang="id-ID" smtClean="0">
                <a:solidFill>
                  <a:prstClr val="black"/>
                </a:solidFill>
              </a:rPr>
              <a:pPr/>
              <a:t>1</a:t>
            </a:fld>
            <a:endParaRPr lang="id-ID">
              <a:solidFill>
                <a:prstClr val="black"/>
              </a:solidFill>
            </a:endParaRPr>
          </a:p>
        </p:txBody>
      </p:sp>
    </p:spTree>
    <p:extLst>
      <p:ext uri="{BB962C8B-B14F-4D97-AF65-F5344CB8AC3E}">
        <p14:creationId xmlns:p14="http://schemas.microsoft.com/office/powerpoint/2010/main" val="17109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pPr defTabSz="914332">
              <a:defRPr/>
            </a:pPr>
            <a:endParaRPr lang="en-GB" b="1" dirty="0"/>
          </a:p>
          <a:p>
            <a:pPr defTabSz="914332">
              <a:defRPr/>
            </a:pPr>
            <a:endParaRPr lang="en-GB" dirty="0"/>
          </a:p>
          <a:p>
            <a:pPr defTabSz="914332">
              <a:defRPr/>
            </a:pPr>
            <a:endParaRPr lang="en-GB" dirty="0"/>
          </a:p>
          <a:p>
            <a:pPr defTabSz="914332">
              <a:defRPr/>
            </a:pPr>
            <a:endParaRPr lang="en-GB" dirty="0">
              <a:ea typeface="ＭＳ Ｐゴシック" charset="-128"/>
            </a:endParaRPr>
          </a:p>
          <a:p>
            <a:endParaRPr lang="id-ID" dirty="0"/>
          </a:p>
        </p:txBody>
      </p:sp>
      <p:sp>
        <p:nvSpPr>
          <p:cNvPr id="4" name="Slide Number Placeholder 3"/>
          <p:cNvSpPr>
            <a:spLocks noGrp="1"/>
          </p:cNvSpPr>
          <p:nvPr>
            <p:ph type="sldNum" sz="quarter" idx="10"/>
          </p:nvPr>
        </p:nvSpPr>
        <p:spPr/>
        <p:txBody>
          <a:bodyPr/>
          <a:lstStyle/>
          <a:p>
            <a:fld id="{55C38DD1-33AA-4996-977A-42B26A155BBE}" type="slidenum">
              <a:rPr lang="id-ID" smtClean="0">
                <a:solidFill>
                  <a:prstClr val="black"/>
                </a:solidFill>
              </a:rPr>
              <a:pPr/>
              <a:t>2</a:t>
            </a:fld>
            <a:endParaRPr lang="id-ID">
              <a:solidFill>
                <a:prstClr val="black"/>
              </a:solidFill>
            </a:endParaRPr>
          </a:p>
        </p:txBody>
      </p:sp>
    </p:spTree>
    <p:extLst>
      <p:ext uri="{BB962C8B-B14F-4D97-AF65-F5344CB8AC3E}">
        <p14:creationId xmlns:p14="http://schemas.microsoft.com/office/powerpoint/2010/main" val="306534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pPr defTabSz="914332">
              <a:defRPr/>
            </a:pPr>
            <a:endParaRPr lang="en-GB" b="1" dirty="0"/>
          </a:p>
          <a:p>
            <a:pPr defTabSz="914332">
              <a:defRPr/>
            </a:pPr>
            <a:endParaRPr lang="en-GB" dirty="0"/>
          </a:p>
          <a:p>
            <a:pPr defTabSz="914332">
              <a:defRPr/>
            </a:pPr>
            <a:endParaRPr lang="en-GB" dirty="0"/>
          </a:p>
          <a:p>
            <a:pPr defTabSz="914332">
              <a:defRPr/>
            </a:pPr>
            <a:endParaRPr lang="en-GB" dirty="0">
              <a:ea typeface="ＭＳ Ｐゴシック" charset="-128"/>
            </a:endParaRPr>
          </a:p>
          <a:p>
            <a:endParaRPr lang="id-ID" dirty="0"/>
          </a:p>
        </p:txBody>
      </p:sp>
      <p:sp>
        <p:nvSpPr>
          <p:cNvPr id="4" name="Slide Number Placeholder 3"/>
          <p:cNvSpPr>
            <a:spLocks noGrp="1"/>
          </p:cNvSpPr>
          <p:nvPr>
            <p:ph type="sldNum" sz="quarter" idx="10"/>
          </p:nvPr>
        </p:nvSpPr>
        <p:spPr/>
        <p:txBody>
          <a:bodyPr/>
          <a:lstStyle/>
          <a:p>
            <a:fld id="{55C38DD1-33AA-4996-977A-42B26A155BBE}" type="slidenum">
              <a:rPr lang="id-ID" smtClean="0">
                <a:solidFill>
                  <a:prstClr val="black"/>
                </a:solidFill>
              </a:rPr>
              <a:pPr/>
              <a:t>4</a:t>
            </a:fld>
            <a:endParaRPr lang="id-ID">
              <a:solidFill>
                <a:prstClr val="black"/>
              </a:solidFill>
            </a:endParaRPr>
          </a:p>
        </p:txBody>
      </p:sp>
    </p:spTree>
    <p:extLst>
      <p:ext uri="{BB962C8B-B14F-4D97-AF65-F5344CB8AC3E}">
        <p14:creationId xmlns:p14="http://schemas.microsoft.com/office/powerpoint/2010/main" val="190075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203" indent="0" algn="ctr">
              <a:buNone/>
              <a:defRPr sz="2000"/>
            </a:lvl2pPr>
            <a:lvl3pPr marL="914406" indent="0" algn="ctr">
              <a:buNone/>
              <a:defRPr sz="1800"/>
            </a:lvl3pPr>
            <a:lvl4pPr marL="1371609" indent="0" algn="ctr">
              <a:buNone/>
              <a:defRPr sz="1600"/>
            </a:lvl4pPr>
            <a:lvl5pPr marL="1828812" indent="0" algn="ctr">
              <a:buNone/>
              <a:defRPr sz="1600"/>
            </a:lvl5pPr>
            <a:lvl6pPr marL="2286015" indent="0" algn="ctr">
              <a:buNone/>
              <a:defRPr sz="1600"/>
            </a:lvl6pPr>
            <a:lvl7pPr marL="2743218" indent="0" algn="ctr">
              <a:buNone/>
              <a:defRPr sz="1600"/>
            </a:lvl7pPr>
            <a:lvl8pPr marL="3200421" indent="0" algn="ctr">
              <a:buNone/>
              <a:defRPr sz="1600"/>
            </a:lvl8pPr>
            <a:lvl9pPr marL="3657624"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821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04954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713801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3390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grpSp>
        <p:nvGrpSpPr>
          <p:cNvPr id="6" name="Group 5"/>
          <p:cNvGrpSpPr/>
          <p:nvPr userDrawn="1"/>
        </p:nvGrpSpPr>
        <p:grpSpPr>
          <a:xfrm>
            <a:off x="347420" y="6409324"/>
            <a:ext cx="22408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0" name="Group 9"/>
          <p:cNvGrpSpPr/>
          <p:nvPr userDrawn="1"/>
        </p:nvGrpSpPr>
        <p:grpSpPr>
          <a:xfrm flipH="1">
            <a:off x="933710" y="6409324"/>
            <a:ext cx="22408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4" name="Straight Connector 3"/>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4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Tree>
    <p:extLst>
      <p:ext uri="{BB962C8B-B14F-4D97-AF65-F5344CB8AC3E}">
        <p14:creationId xmlns:p14="http://schemas.microsoft.com/office/powerpoint/2010/main" val="45893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8" name="Rectangle 7"/>
          <p:cNvSpPr/>
          <p:nvPr userDrawn="1"/>
        </p:nvSpPr>
        <p:spPr>
          <a:xfrm>
            <a:off x="4" y="3"/>
            <a:ext cx="12192000" cy="4152123"/>
          </a:xfrm>
          <a:prstGeom prst="rect">
            <a:avLst/>
          </a:prstGeom>
          <a:pattFill prst="pct5">
            <a:fgClr>
              <a:schemeClr val="tx2">
                <a:lumMod val="75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6" name="Picture Placeholder 3"/>
          <p:cNvSpPr>
            <a:spLocks noGrp="1"/>
          </p:cNvSpPr>
          <p:nvPr>
            <p:ph type="pic" sz="quarter" idx="10"/>
          </p:nvPr>
        </p:nvSpPr>
        <p:spPr>
          <a:xfrm>
            <a:off x="5265741" y="921260"/>
            <a:ext cx="1660525" cy="1658937"/>
          </a:xfrm>
          <a:prstGeom prst="ellipse">
            <a:avLst/>
          </a:prstGeom>
        </p:spPr>
        <p:txBody>
          <a:bodyPr>
            <a:normAutofit/>
          </a:bodyPr>
          <a:lstStyle>
            <a:lvl1pPr>
              <a:defRPr sz="1273">
                <a:solidFill>
                  <a:schemeClr val="accent2"/>
                </a:solidFill>
              </a:defRPr>
            </a:lvl1pPr>
          </a:lstStyle>
          <a:p>
            <a:endParaRPr lang="id-ID" dirty="0"/>
          </a:p>
        </p:txBody>
      </p:sp>
      <p:grpSp>
        <p:nvGrpSpPr>
          <p:cNvPr id="16" name="Group 15"/>
          <p:cNvGrpSpPr/>
          <p:nvPr userDrawn="1"/>
        </p:nvGrpSpPr>
        <p:grpSpPr>
          <a:xfrm>
            <a:off x="347420" y="6409324"/>
            <a:ext cx="224082" cy="221156"/>
            <a:chOff x="4328868" y="5502988"/>
            <a:chExt cx="500307" cy="493774"/>
          </a:xfrm>
        </p:grpSpPr>
        <p:sp>
          <p:nvSpPr>
            <p:cNvPr id="17" name="Freeform 1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8" name="Freeform 1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9" name="Group 18"/>
          <p:cNvGrpSpPr/>
          <p:nvPr userDrawn="1"/>
        </p:nvGrpSpPr>
        <p:grpSpPr>
          <a:xfrm flipH="1">
            <a:off x="933710" y="6409324"/>
            <a:ext cx="224082" cy="221156"/>
            <a:chOff x="4328868" y="5502988"/>
            <a:chExt cx="500307" cy="493774"/>
          </a:xfrm>
        </p:grpSpPr>
        <p:sp>
          <p:nvSpPr>
            <p:cNvPr id="20" name="Freeform 1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1" name="Freeform 2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2" name="Straight Connector 2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30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8" name="Picture Placeholder 3"/>
          <p:cNvSpPr>
            <a:spLocks noGrp="1"/>
          </p:cNvSpPr>
          <p:nvPr>
            <p:ph type="pic" sz="quarter" idx="11"/>
          </p:nvPr>
        </p:nvSpPr>
        <p:spPr>
          <a:xfrm>
            <a:off x="8116673" y="1993246"/>
            <a:ext cx="4059266" cy="2635316"/>
          </a:xfrm>
        </p:spPr>
        <p:txBody>
          <a:bodyPr>
            <a:normAutofit/>
          </a:bodyPr>
          <a:lstStyle>
            <a:lvl1pPr>
              <a:defRPr sz="1273">
                <a:solidFill>
                  <a:schemeClr val="accent2"/>
                </a:solidFill>
              </a:defRPr>
            </a:lvl1pPr>
          </a:lstStyle>
          <a:p>
            <a:endParaRPr lang="id-ID"/>
          </a:p>
        </p:txBody>
      </p:sp>
      <p:sp>
        <p:nvSpPr>
          <p:cNvPr id="11" name="Picture Placeholder 3"/>
          <p:cNvSpPr>
            <a:spLocks noGrp="1"/>
          </p:cNvSpPr>
          <p:nvPr>
            <p:ph type="pic" sz="quarter" idx="12"/>
          </p:nvPr>
        </p:nvSpPr>
        <p:spPr>
          <a:xfrm>
            <a:off x="3" y="1993246"/>
            <a:ext cx="4058336" cy="2635316"/>
          </a:xfrm>
        </p:spPr>
        <p:txBody>
          <a:bodyPr>
            <a:normAutofit/>
          </a:bodyPr>
          <a:lstStyle>
            <a:lvl1pPr>
              <a:defRPr sz="1273">
                <a:solidFill>
                  <a:schemeClr val="accent2"/>
                </a:solidFill>
              </a:defRPr>
            </a:lvl1pPr>
          </a:lstStyle>
          <a:p>
            <a:endParaRPr lang="id-ID"/>
          </a:p>
        </p:txBody>
      </p:sp>
      <p:grpSp>
        <p:nvGrpSpPr>
          <p:cNvPr id="17" name="Group 16"/>
          <p:cNvGrpSpPr/>
          <p:nvPr userDrawn="1"/>
        </p:nvGrpSpPr>
        <p:grpSpPr>
          <a:xfrm>
            <a:off x="347420" y="6409324"/>
            <a:ext cx="224082" cy="221156"/>
            <a:chOff x="4328868" y="5502988"/>
            <a:chExt cx="500307" cy="493774"/>
          </a:xfrm>
        </p:grpSpPr>
        <p:sp>
          <p:nvSpPr>
            <p:cNvPr id="18" name="Freeform 1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9" name="Freeform 1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0" name="Group 19"/>
          <p:cNvGrpSpPr/>
          <p:nvPr userDrawn="1"/>
        </p:nvGrpSpPr>
        <p:grpSpPr>
          <a:xfrm flipH="1">
            <a:off x="933710" y="6409324"/>
            <a:ext cx="224082" cy="221156"/>
            <a:chOff x="4328868" y="5502988"/>
            <a:chExt cx="500307" cy="493774"/>
          </a:xfrm>
        </p:grpSpPr>
        <p:sp>
          <p:nvSpPr>
            <p:cNvPr id="21" name="Freeform 2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2" name="Freeform 2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3" name="Straight Connector 22"/>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666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11" name="Picture Placeholder 3"/>
          <p:cNvSpPr>
            <a:spLocks noGrp="1"/>
          </p:cNvSpPr>
          <p:nvPr>
            <p:ph type="pic" sz="quarter" idx="12"/>
          </p:nvPr>
        </p:nvSpPr>
        <p:spPr>
          <a:xfrm>
            <a:off x="4" y="1993246"/>
            <a:ext cx="12192000" cy="2635316"/>
          </a:xfrm>
        </p:spPr>
        <p:txBody>
          <a:bodyPr>
            <a:normAutofit/>
          </a:bodyPr>
          <a:lstStyle>
            <a:lvl1pPr>
              <a:defRPr sz="1273">
                <a:solidFill>
                  <a:schemeClr val="accent2"/>
                </a:solidFill>
              </a:defRPr>
            </a:lvl1pPr>
          </a:lstStyle>
          <a:p>
            <a:endParaRPr lang="id-ID"/>
          </a:p>
        </p:txBody>
      </p:sp>
      <p:grpSp>
        <p:nvGrpSpPr>
          <p:cNvPr id="15" name="Group 14"/>
          <p:cNvGrpSpPr/>
          <p:nvPr userDrawn="1"/>
        </p:nvGrpSpPr>
        <p:grpSpPr>
          <a:xfrm>
            <a:off x="347420" y="6409324"/>
            <a:ext cx="224082" cy="221156"/>
            <a:chOff x="4328868" y="5502988"/>
            <a:chExt cx="500307" cy="493774"/>
          </a:xfrm>
        </p:grpSpPr>
        <p:sp>
          <p:nvSpPr>
            <p:cNvPr id="16" name="Freeform 1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7" name="Freeform 1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8" name="Group 17"/>
          <p:cNvGrpSpPr/>
          <p:nvPr userDrawn="1"/>
        </p:nvGrpSpPr>
        <p:grpSpPr>
          <a:xfrm flipH="1">
            <a:off x="933710" y="6409324"/>
            <a:ext cx="224082" cy="221156"/>
            <a:chOff x="4328868" y="5502988"/>
            <a:chExt cx="500307" cy="493774"/>
          </a:xfrm>
        </p:grpSpPr>
        <p:sp>
          <p:nvSpPr>
            <p:cNvPr id="19" name="Freeform 1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0" name="Freeform 1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1" name="Straight Connector 2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517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0" y="0"/>
            <a:ext cx="2033999" cy="2286000"/>
          </a:xfrm>
        </p:spPr>
        <p:txBody>
          <a:bodyPr/>
          <a:lstStyle>
            <a:lvl1pPr>
              <a:defRPr sz="1432">
                <a:solidFill>
                  <a:schemeClr val="accent2"/>
                </a:solidFill>
              </a:defRPr>
            </a:lvl1pPr>
          </a:lstStyle>
          <a:p>
            <a:endParaRPr lang="id-ID"/>
          </a:p>
        </p:txBody>
      </p:sp>
      <p:sp>
        <p:nvSpPr>
          <p:cNvPr id="8" name="Picture Placeholder 3"/>
          <p:cNvSpPr>
            <a:spLocks noGrp="1"/>
          </p:cNvSpPr>
          <p:nvPr>
            <p:ph type="pic" sz="quarter" idx="11"/>
          </p:nvPr>
        </p:nvSpPr>
        <p:spPr>
          <a:xfrm>
            <a:off x="0" y="2286000"/>
            <a:ext cx="2033999" cy="2286000"/>
          </a:xfrm>
        </p:spPr>
        <p:txBody>
          <a:bodyPr/>
          <a:lstStyle>
            <a:lvl1pPr>
              <a:defRPr sz="1432">
                <a:solidFill>
                  <a:schemeClr val="accent2"/>
                </a:solidFill>
              </a:defRPr>
            </a:lvl1pPr>
          </a:lstStyle>
          <a:p>
            <a:endParaRPr lang="id-ID"/>
          </a:p>
        </p:txBody>
      </p:sp>
      <p:sp>
        <p:nvSpPr>
          <p:cNvPr id="9" name="Picture Placeholder 3"/>
          <p:cNvSpPr>
            <a:spLocks noGrp="1"/>
          </p:cNvSpPr>
          <p:nvPr>
            <p:ph type="pic" sz="quarter" idx="12"/>
          </p:nvPr>
        </p:nvSpPr>
        <p:spPr>
          <a:xfrm>
            <a:off x="0" y="4572000"/>
            <a:ext cx="2033999" cy="2286000"/>
          </a:xfrm>
        </p:spPr>
        <p:txBody>
          <a:bodyPr/>
          <a:lstStyle>
            <a:lvl1pPr>
              <a:defRPr sz="1432">
                <a:solidFill>
                  <a:schemeClr val="accent2"/>
                </a:solidFill>
              </a:defRPr>
            </a:lvl1pPr>
          </a:lstStyle>
          <a:p>
            <a:endParaRPr lang="id-ID"/>
          </a:p>
        </p:txBody>
      </p:sp>
      <p:sp>
        <p:nvSpPr>
          <p:cNvPr id="10" name="Picture Placeholder 3"/>
          <p:cNvSpPr>
            <a:spLocks noGrp="1"/>
          </p:cNvSpPr>
          <p:nvPr>
            <p:ph type="pic" sz="quarter" idx="13"/>
          </p:nvPr>
        </p:nvSpPr>
        <p:spPr>
          <a:xfrm>
            <a:off x="2037321" y="0"/>
            <a:ext cx="2033999" cy="2286000"/>
          </a:xfrm>
        </p:spPr>
        <p:txBody>
          <a:bodyPr/>
          <a:lstStyle>
            <a:lvl1pPr>
              <a:defRPr sz="1432">
                <a:solidFill>
                  <a:schemeClr val="accent2"/>
                </a:solidFill>
              </a:defRPr>
            </a:lvl1pPr>
          </a:lstStyle>
          <a:p>
            <a:endParaRPr lang="id-ID"/>
          </a:p>
        </p:txBody>
      </p:sp>
      <p:sp>
        <p:nvSpPr>
          <p:cNvPr id="12" name="Picture Placeholder 3"/>
          <p:cNvSpPr>
            <a:spLocks noGrp="1"/>
          </p:cNvSpPr>
          <p:nvPr>
            <p:ph type="pic" sz="quarter" idx="14"/>
          </p:nvPr>
        </p:nvSpPr>
        <p:spPr>
          <a:xfrm>
            <a:off x="2037321" y="2286000"/>
            <a:ext cx="2033999" cy="2286000"/>
          </a:xfrm>
        </p:spPr>
        <p:txBody>
          <a:bodyPr/>
          <a:lstStyle>
            <a:lvl1pPr>
              <a:defRPr sz="1432">
                <a:solidFill>
                  <a:schemeClr val="accent2"/>
                </a:solidFill>
              </a:defRPr>
            </a:lvl1pPr>
          </a:lstStyle>
          <a:p>
            <a:endParaRPr lang="id-ID"/>
          </a:p>
        </p:txBody>
      </p:sp>
      <p:sp>
        <p:nvSpPr>
          <p:cNvPr id="13" name="Picture Placeholder 3"/>
          <p:cNvSpPr>
            <a:spLocks noGrp="1"/>
          </p:cNvSpPr>
          <p:nvPr>
            <p:ph type="pic" sz="quarter" idx="15"/>
          </p:nvPr>
        </p:nvSpPr>
        <p:spPr>
          <a:xfrm>
            <a:off x="2037321" y="4572000"/>
            <a:ext cx="2033999" cy="2286000"/>
          </a:xfrm>
        </p:spPr>
        <p:txBody>
          <a:bodyPr/>
          <a:lstStyle>
            <a:lvl1pPr>
              <a:defRPr sz="1432">
                <a:solidFill>
                  <a:schemeClr val="accent2"/>
                </a:solidFill>
              </a:defRPr>
            </a:lvl1pPr>
          </a:lstStyle>
          <a:p>
            <a:endParaRPr lang="id-ID"/>
          </a:p>
        </p:txBody>
      </p:sp>
      <p:sp>
        <p:nvSpPr>
          <p:cNvPr id="14" name="Picture Placeholder 3"/>
          <p:cNvSpPr>
            <a:spLocks noGrp="1"/>
          </p:cNvSpPr>
          <p:nvPr>
            <p:ph type="pic" sz="quarter" idx="16"/>
          </p:nvPr>
        </p:nvSpPr>
        <p:spPr>
          <a:xfrm>
            <a:off x="4071320" y="0"/>
            <a:ext cx="2033999" cy="2286000"/>
          </a:xfrm>
        </p:spPr>
        <p:txBody>
          <a:bodyPr/>
          <a:lstStyle>
            <a:lvl1pPr>
              <a:defRPr sz="1432">
                <a:solidFill>
                  <a:schemeClr val="accent2"/>
                </a:solidFill>
              </a:defRPr>
            </a:lvl1pPr>
          </a:lstStyle>
          <a:p>
            <a:endParaRPr lang="id-ID"/>
          </a:p>
        </p:txBody>
      </p:sp>
      <p:sp>
        <p:nvSpPr>
          <p:cNvPr id="15" name="Picture Placeholder 3"/>
          <p:cNvSpPr>
            <a:spLocks noGrp="1"/>
          </p:cNvSpPr>
          <p:nvPr>
            <p:ph type="pic" sz="quarter" idx="17"/>
          </p:nvPr>
        </p:nvSpPr>
        <p:spPr>
          <a:xfrm>
            <a:off x="4071320" y="2286000"/>
            <a:ext cx="2033999" cy="2286000"/>
          </a:xfrm>
        </p:spPr>
        <p:txBody>
          <a:bodyPr/>
          <a:lstStyle>
            <a:lvl1pPr>
              <a:defRPr sz="1432">
                <a:solidFill>
                  <a:schemeClr val="accent2"/>
                </a:solidFill>
              </a:defRPr>
            </a:lvl1pPr>
          </a:lstStyle>
          <a:p>
            <a:endParaRPr lang="id-ID"/>
          </a:p>
        </p:txBody>
      </p:sp>
      <p:sp>
        <p:nvSpPr>
          <p:cNvPr id="16" name="Picture Placeholder 3"/>
          <p:cNvSpPr>
            <a:spLocks noGrp="1"/>
          </p:cNvSpPr>
          <p:nvPr>
            <p:ph type="pic" sz="quarter" idx="18"/>
          </p:nvPr>
        </p:nvSpPr>
        <p:spPr>
          <a:xfrm>
            <a:off x="4071320" y="4572000"/>
            <a:ext cx="2033999" cy="2286000"/>
          </a:xfrm>
        </p:spPr>
        <p:txBody>
          <a:bodyPr/>
          <a:lstStyle>
            <a:lvl1pPr>
              <a:defRPr sz="1432">
                <a:solidFill>
                  <a:schemeClr val="accent2"/>
                </a:solidFill>
              </a:defRPr>
            </a:lvl1pPr>
          </a:lstStyle>
          <a:p>
            <a:endParaRPr lang="id-ID"/>
          </a:p>
        </p:txBody>
      </p:sp>
      <p:sp>
        <p:nvSpPr>
          <p:cNvPr id="17" name="Picture Placeholder 3"/>
          <p:cNvSpPr>
            <a:spLocks noGrp="1"/>
          </p:cNvSpPr>
          <p:nvPr>
            <p:ph type="pic" sz="quarter" idx="19"/>
          </p:nvPr>
        </p:nvSpPr>
        <p:spPr>
          <a:xfrm>
            <a:off x="6108641" y="0"/>
            <a:ext cx="2033999" cy="2286000"/>
          </a:xfrm>
        </p:spPr>
        <p:txBody>
          <a:bodyPr/>
          <a:lstStyle>
            <a:lvl1pPr>
              <a:defRPr sz="1432">
                <a:solidFill>
                  <a:schemeClr val="accent2"/>
                </a:solidFill>
              </a:defRPr>
            </a:lvl1pPr>
          </a:lstStyle>
          <a:p>
            <a:endParaRPr lang="id-ID"/>
          </a:p>
        </p:txBody>
      </p:sp>
      <p:sp>
        <p:nvSpPr>
          <p:cNvPr id="18" name="Picture Placeholder 3"/>
          <p:cNvSpPr>
            <a:spLocks noGrp="1"/>
          </p:cNvSpPr>
          <p:nvPr>
            <p:ph type="pic" sz="quarter" idx="20"/>
          </p:nvPr>
        </p:nvSpPr>
        <p:spPr>
          <a:xfrm>
            <a:off x="6108641" y="2286000"/>
            <a:ext cx="2033999" cy="2286000"/>
          </a:xfrm>
        </p:spPr>
        <p:txBody>
          <a:bodyPr/>
          <a:lstStyle>
            <a:lvl1pPr>
              <a:defRPr sz="1432">
                <a:solidFill>
                  <a:schemeClr val="accent2"/>
                </a:solidFill>
              </a:defRPr>
            </a:lvl1pPr>
          </a:lstStyle>
          <a:p>
            <a:endParaRPr lang="id-ID"/>
          </a:p>
        </p:txBody>
      </p:sp>
      <p:sp>
        <p:nvSpPr>
          <p:cNvPr id="19" name="Picture Placeholder 3"/>
          <p:cNvSpPr>
            <a:spLocks noGrp="1"/>
          </p:cNvSpPr>
          <p:nvPr>
            <p:ph type="pic" sz="quarter" idx="21"/>
          </p:nvPr>
        </p:nvSpPr>
        <p:spPr>
          <a:xfrm>
            <a:off x="6108641" y="4572000"/>
            <a:ext cx="2033999" cy="2286000"/>
          </a:xfrm>
        </p:spPr>
        <p:txBody>
          <a:bodyPr/>
          <a:lstStyle>
            <a:lvl1pPr>
              <a:defRPr sz="1432">
                <a:solidFill>
                  <a:schemeClr val="accent2"/>
                </a:solidFill>
              </a:defRPr>
            </a:lvl1pPr>
          </a:lstStyle>
          <a:p>
            <a:endParaRPr lang="id-ID"/>
          </a:p>
        </p:txBody>
      </p:sp>
      <p:sp>
        <p:nvSpPr>
          <p:cNvPr id="20" name="Picture Placeholder 3"/>
          <p:cNvSpPr>
            <a:spLocks noGrp="1"/>
          </p:cNvSpPr>
          <p:nvPr>
            <p:ph type="pic" sz="quarter" idx="22"/>
          </p:nvPr>
        </p:nvSpPr>
        <p:spPr>
          <a:xfrm>
            <a:off x="8139322" y="0"/>
            <a:ext cx="2033999" cy="2286000"/>
          </a:xfrm>
        </p:spPr>
        <p:txBody>
          <a:bodyPr/>
          <a:lstStyle>
            <a:lvl1pPr>
              <a:defRPr sz="1432">
                <a:solidFill>
                  <a:schemeClr val="accent2"/>
                </a:solidFill>
              </a:defRPr>
            </a:lvl1pPr>
          </a:lstStyle>
          <a:p>
            <a:endParaRPr lang="id-ID"/>
          </a:p>
        </p:txBody>
      </p:sp>
      <p:sp>
        <p:nvSpPr>
          <p:cNvPr id="21" name="Picture Placeholder 3"/>
          <p:cNvSpPr>
            <a:spLocks noGrp="1"/>
          </p:cNvSpPr>
          <p:nvPr>
            <p:ph type="pic" sz="quarter" idx="23"/>
          </p:nvPr>
        </p:nvSpPr>
        <p:spPr>
          <a:xfrm>
            <a:off x="8139322" y="2286000"/>
            <a:ext cx="2033999" cy="2286000"/>
          </a:xfrm>
        </p:spPr>
        <p:txBody>
          <a:bodyPr/>
          <a:lstStyle>
            <a:lvl1pPr>
              <a:defRPr sz="1432">
                <a:solidFill>
                  <a:schemeClr val="accent2"/>
                </a:solidFill>
              </a:defRPr>
            </a:lvl1pPr>
          </a:lstStyle>
          <a:p>
            <a:endParaRPr lang="id-ID"/>
          </a:p>
        </p:txBody>
      </p:sp>
      <p:sp>
        <p:nvSpPr>
          <p:cNvPr id="22" name="Picture Placeholder 3"/>
          <p:cNvSpPr>
            <a:spLocks noGrp="1"/>
          </p:cNvSpPr>
          <p:nvPr>
            <p:ph type="pic" sz="quarter" idx="24"/>
          </p:nvPr>
        </p:nvSpPr>
        <p:spPr>
          <a:xfrm>
            <a:off x="8139322" y="4572000"/>
            <a:ext cx="2033999" cy="2286000"/>
          </a:xfrm>
        </p:spPr>
        <p:txBody>
          <a:bodyPr/>
          <a:lstStyle>
            <a:lvl1pPr>
              <a:defRPr sz="1432">
                <a:solidFill>
                  <a:schemeClr val="accent2"/>
                </a:solidFill>
              </a:defRPr>
            </a:lvl1pPr>
          </a:lstStyle>
          <a:p>
            <a:endParaRPr lang="id-ID"/>
          </a:p>
        </p:txBody>
      </p:sp>
      <p:sp>
        <p:nvSpPr>
          <p:cNvPr id="23" name="Picture Placeholder 3"/>
          <p:cNvSpPr>
            <a:spLocks noGrp="1"/>
          </p:cNvSpPr>
          <p:nvPr>
            <p:ph type="pic" sz="quarter" idx="25"/>
          </p:nvPr>
        </p:nvSpPr>
        <p:spPr>
          <a:xfrm>
            <a:off x="10176638" y="0"/>
            <a:ext cx="2033999" cy="2286000"/>
          </a:xfrm>
        </p:spPr>
        <p:txBody>
          <a:bodyPr/>
          <a:lstStyle>
            <a:lvl1pPr>
              <a:defRPr sz="1432">
                <a:solidFill>
                  <a:schemeClr val="accent2"/>
                </a:solidFill>
              </a:defRPr>
            </a:lvl1pPr>
          </a:lstStyle>
          <a:p>
            <a:endParaRPr lang="id-ID"/>
          </a:p>
        </p:txBody>
      </p:sp>
      <p:sp>
        <p:nvSpPr>
          <p:cNvPr id="24" name="Picture Placeholder 3"/>
          <p:cNvSpPr>
            <a:spLocks noGrp="1"/>
          </p:cNvSpPr>
          <p:nvPr>
            <p:ph type="pic" sz="quarter" idx="26"/>
          </p:nvPr>
        </p:nvSpPr>
        <p:spPr>
          <a:xfrm>
            <a:off x="10176638" y="2286000"/>
            <a:ext cx="2033999" cy="2286000"/>
          </a:xfrm>
        </p:spPr>
        <p:txBody>
          <a:bodyPr/>
          <a:lstStyle>
            <a:lvl1pPr>
              <a:defRPr sz="1432">
                <a:solidFill>
                  <a:schemeClr val="accent2"/>
                </a:solidFill>
              </a:defRPr>
            </a:lvl1pPr>
          </a:lstStyle>
          <a:p>
            <a:endParaRPr lang="id-ID"/>
          </a:p>
        </p:txBody>
      </p:sp>
      <p:sp>
        <p:nvSpPr>
          <p:cNvPr id="25" name="Picture Placeholder 3"/>
          <p:cNvSpPr>
            <a:spLocks noGrp="1"/>
          </p:cNvSpPr>
          <p:nvPr>
            <p:ph type="pic" sz="quarter" idx="27"/>
          </p:nvPr>
        </p:nvSpPr>
        <p:spPr>
          <a:xfrm>
            <a:off x="10176638" y="4572000"/>
            <a:ext cx="2033999" cy="2286000"/>
          </a:xfrm>
        </p:spPr>
        <p:txBody>
          <a:bodyPr/>
          <a:lstStyle>
            <a:lvl1pPr>
              <a:defRPr sz="1432">
                <a:solidFill>
                  <a:schemeClr val="accent2"/>
                </a:solidFill>
              </a:defRPr>
            </a:lvl1pPr>
          </a:lstStyle>
          <a:p>
            <a:endParaRPr lang="id-ID"/>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54">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54">
              <a:solidFill>
                <a:srgbClr val="16A085"/>
              </a:solidFill>
            </a:endParaRPr>
          </a:p>
        </p:txBody>
      </p:sp>
      <p:sp>
        <p:nvSpPr>
          <p:cNvPr id="7" name="TextBox 6"/>
          <p:cNvSpPr txBox="1"/>
          <p:nvPr userDrawn="1"/>
        </p:nvSpPr>
        <p:spPr>
          <a:xfrm>
            <a:off x="11604288" y="305132"/>
            <a:ext cx="311304" cy="220958"/>
          </a:xfrm>
          <a:prstGeom prst="rect">
            <a:avLst/>
          </a:prstGeom>
          <a:noFill/>
        </p:spPr>
        <p:txBody>
          <a:bodyPr wrap="none" rtlCol="0">
            <a:spAutoFit/>
          </a:bodyPr>
          <a:lstStyle/>
          <a:p>
            <a:pPr algn="ctr"/>
            <a:fld id="{260E2A6B-A809-4840-BF14-8648BC0BDF87}" type="slidenum">
              <a:rPr lang="id-ID" sz="836" b="1">
                <a:solidFill>
                  <a:srgbClr val="16A085"/>
                </a:solidFill>
              </a:rPr>
              <a:pPr algn="ctr"/>
              <a:t>‹#›</a:t>
            </a:fld>
            <a:endParaRPr lang="id-ID" sz="836" dirty="0">
              <a:solidFill>
                <a:srgbClr val="16A085"/>
              </a:solidFill>
            </a:endParaRPr>
          </a:p>
        </p:txBody>
      </p:sp>
    </p:spTree>
    <p:extLst>
      <p:ext uri="{BB962C8B-B14F-4D97-AF65-F5344CB8AC3E}">
        <p14:creationId xmlns:p14="http://schemas.microsoft.com/office/powerpoint/2010/main" val="237883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sp>
        <p:nvSpPr>
          <p:cNvPr id="26" name="Picture Placeholder 3"/>
          <p:cNvSpPr>
            <a:spLocks noGrp="1"/>
          </p:cNvSpPr>
          <p:nvPr>
            <p:ph type="pic" sz="quarter" idx="10"/>
          </p:nvPr>
        </p:nvSpPr>
        <p:spPr>
          <a:xfrm>
            <a:off x="1450177"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7" name="Picture Placeholder 3"/>
          <p:cNvSpPr>
            <a:spLocks noGrp="1"/>
          </p:cNvSpPr>
          <p:nvPr>
            <p:ph type="pic" sz="quarter" idx="11"/>
          </p:nvPr>
        </p:nvSpPr>
        <p:spPr>
          <a:xfrm>
            <a:off x="3971868"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8" name="Picture Placeholder 3"/>
          <p:cNvSpPr>
            <a:spLocks noGrp="1"/>
          </p:cNvSpPr>
          <p:nvPr>
            <p:ph type="pic" sz="quarter" idx="12"/>
          </p:nvPr>
        </p:nvSpPr>
        <p:spPr>
          <a:xfrm>
            <a:off x="6508788"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9" name="Picture Placeholder 3"/>
          <p:cNvSpPr>
            <a:spLocks noGrp="1"/>
          </p:cNvSpPr>
          <p:nvPr>
            <p:ph type="pic" sz="quarter" idx="13"/>
          </p:nvPr>
        </p:nvSpPr>
        <p:spPr>
          <a:xfrm>
            <a:off x="9030478" y="2284944"/>
            <a:ext cx="1697846" cy="1697847"/>
          </a:xfrm>
          <a:prstGeom prst="ellipse">
            <a:avLst/>
          </a:prstGeom>
        </p:spPr>
        <p:txBody>
          <a:bodyPr>
            <a:normAutofit/>
          </a:bodyPr>
          <a:lstStyle>
            <a:lvl1pPr>
              <a:defRPr sz="1273">
                <a:solidFill>
                  <a:schemeClr val="accent2"/>
                </a:solidFill>
              </a:defRPr>
            </a:lvl1pPr>
          </a:lstStyle>
          <a:p>
            <a:endParaRPr lang="id-ID"/>
          </a:p>
        </p:txBody>
      </p:sp>
      <p:grpSp>
        <p:nvGrpSpPr>
          <p:cNvPr id="16" name="Group 15"/>
          <p:cNvGrpSpPr/>
          <p:nvPr userDrawn="1"/>
        </p:nvGrpSpPr>
        <p:grpSpPr>
          <a:xfrm>
            <a:off x="347420" y="6409324"/>
            <a:ext cx="224082" cy="221156"/>
            <a:chOff x="4328868" y="5502988"/>
            <a:chExt cx="500307" cy="493774"/>
          </a:xfrm>
        </p:grpSpPr>
        <p:sp>
          <p:nvSpPr>
            <p:cNvPr id="17" name="Freeform 1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8" name="Freeform 1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9" name="Group 18"/>
          <p:cNvGrpSpPr/>
          <p:nvPr userDrawn="1"/>
        </p:nvGrpSpPr>
        <p:grpSpPr>
          <a:xfrm flipH="1">
            <a:off x="933710" y="6409324"/>
            <a:ext cx="224082" cy="221156"/>
            <a:chOff x="4328868" y="5502988"/>
            <a:chExt cx="500307" cy="493774"/>
          </a:xfrm>
        </p:grpSpPr>
        <p:sp>
          <p:nvSpPr>
            <p:cNvPr id="20" name="Freeform 1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1" name="Freeform 2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2" name="Straight Connector 2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3184494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72" name="Picture Placeholder 3"/>
          <p:cNvSpPr>
            <a:spLocks noGrp="1"/>
          </p:cNvSpPr>
          <p:nvPr>
            <p:ph type="pic" sz="quarter" idx="10"/>
          </p:nvPr>
        </p:nvSpPr>
        <p:spPr>
          <a:xfrm>
            <a:off x="1244494" y="211349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14" name="Group 13"/>
          <p:cNvGrpSpPr/>
          <p:nvPr userDrawn="1"/>
        </p:nvGrpSpPr>
        <p:grpSpPr>
          <a:xfrm>
            <a:off x="347420" y="6409324"/>
            <a:ext cx="224082" cy="221156"/>
            <a:chOff x="4328868" y="5502988"/>
            <a:chExt cx="500307" cy="493774"/>
          </a:xfrm>
        </p:grpSpPr>
        <p:sp>
          <p:nvSpPr>
            <p:cNvPr id="15" name="Freeform 1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6" name="Freeform 1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7" name="Group 16"/>
          <p:cNvGrpSpPr/>
          <p:nvPr userDrawn="1"/>
        </p:nvGrpSpPr>
        <p:grpSpPr>
          <a:xfrm flipH="1">
            <a:off x="933710" y="6409324"/>
            <a:ext cx="224082" cy="221156"/>
            <a:chOff x="4328868" y="5502988"/>
            <a:chExt cx="500307" cy="493774"/>
          </a:xfrm>
        </p:grpSpPr>
        <p:sp>
          <p:nvSpPr>
            <p:cNvPr id="18" name="Freeform 1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9" name="Freeform 1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0" name="Straight Connector 1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992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450177"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8" name="Picture Placeholder 3"/>
          <p:cNvSpPr>
            <a:spLocks noGrp="1"/>
          </p:cNvSpPr>
          <p:nvPr>
            <p:ph type="pic" sz="quarter" idx="11"/>
          </p:nvPr>
        </p:nvSpPr>
        <p:spPr>
          <a:xfrm>
            <a:off x="3971868"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9" name="Picture Placeholder 3"/>
          <p:cNvSpPr>
            <a:spLocks noGrp="1"/>
          </p:cNvSpPr>
          <p:nvPr>
            <p:ph type="pic" sz="quarter" idx="12"/>
          </p:nvPr>
        </p:nvSpPr>
        <p:spPr>
          <a:xfrm>
            <a:off x="6508788"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10" name="Picture Placeholder 3"/>
          <p:cNvSpPr>
            <a:spLocks noGrp="1"/>
          </p:cNvSpPr>
          <p:nvPr>
            <p:ph type="pic" sz="quarter" idx="13"/>
          </p:nvPr>
        </p:nvSpPr>
        <p:spPr>
          <a:xfrm>
            <a:off x="9030478" y="2284944"/>
            <a:ext cx="1697846" cy="1697847"/>
          </a:xfrm>
          <a:prstGeom prst="rect">
            <a:avLst/>
          </a:prstGeom>
        </p:spPr>
        <p:txBody>
          <a:bodyPr>
            <a:normAutofit/>
          </a:bodyPr>
          <a:lstStyle>
            <a:lvl1pPr>
              <a:defRPr sz="1273">
                <a:solidFill>
                  <a:schemeClr val="accent2"/>
                </a:solidFill>
              </a:defRPr>
            </a:lvl1pPr>
          </a:lstStyle>
          <a:p>
            <a:endParaRPr lang="id-ID"/>
          </a:p>
        </p:txBody>
      </p:sp>
      <p:sp>
        <p:nvSpPr>
          <p:cNvPr id="16" name="Rectangle 15"/>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7" name="Rectangle 16"/>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5" name="TextBox 24"/>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6" name="Group 25"/>
          <p:cNvGrpSpPr/>
          <p:nvPr userDrawn="1"/>
        </p:nvGrpSpPr>
        <p:grpSpPr>
          <a:xfrm>
            <a:off x="347420" y="6409324"/>
            <a:ext cx="224082" cy="221156"/>
            <a:chOff x="4328868" y="5502988"/>
            <a:chExt cx="500307" cy="493774"/>
          </a:xfrm>
        </p:grpSpPr>
        <p:sp>
          <p:nvSpPr>
            <p:cNvPr id="27" name="Freeform 2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9" name="Group 28"/>
          <p:cNvGrpSpPr/>
          <p:nvPr userDrawn="1"/>
        </p:nvGrpSpPr>
        <p:grpSpPr>
          <a:xfrm flipH="1">
            <a:off x="933710" y="6409324"/>
            <a:ext cx="224082" cy="221156"/>
            <a:chOff x="4328868" y="5502988"/>
            <a:chExt cx="500307" cy="493774"/>
          </a:xfrm>
        </p:grpSpPr>
        <p:sp>
          <p:nvSpPr>
            <p:cNvPr id="30" name="Freeform 2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1" name="Freeform 3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2" name="Straight Connector 3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581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943479" y="1228729"/>
            <a:ext cx="2362200" cy="3260725"/>
          </a:xfrm>
        </p:spPr>
        <p:txBody>
          <a:bodyPr>
            <a:normAutofit/>
          </a:bodyPr>
          <a:lstStyle>
            <a:lvl1pPr>
              <a:defRPr sz="1273">
                <a:solidFill>
                  <a:schemeClr val="accent2"/>
                </a:solidFill>
              </a:defRPr>
            </a:lvl1pPr>
          </a:lstStyle>
          <a:p>
            <a:endParaRPr lang="id-ID" dirty="0"/>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1" name="Rectangle 20"/>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888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8" name="Picture Placeholder 2"/>
          <p:cNvSpPr>
            <a:spLocks noGrp="1"/>
          </p:cNvSpPr>
          <p:nvPr>
            <p:ph type="pic" sz="quarter" idx="10"/>
          </p:nvPr>
        </p:nvSpPr>
        <p:spPr>
          <a:xfrm>
            <a:off x="1222374" y="1945435"/>
            <a:ext cx="3106738" cy="2016211"/>
          </a:xfrm>
        </p:spPr>
        <p:txBody>
          <a:bodyPr>
            <a:normAutofit/>
          </a:bodyPr>
          <a:lstStyle>
            <a:lvl1pPr>
              <a:defRPr sz="1591">
                <a:solidFill>
                  <a:schemeClr val="accent2"/>
                </a:solidFill>
              </a:defRPr>
            </a:lvl1pPr>
          </a:lstStyle>
          <a:p>
            <a:endParaRPr lang="id-ID"/>
          </a:p>
        </p:txBody>
      </p:sp>
      <p:sp>
        <p:nvSpPr>
          <p:cNvPr id="9" name="Picture Placeholder 2"/>
          <p:cNvSpPr>
            <a:spLocks noGrp="1"/>
          </p:cNvSpPr>
          <p:nvPr>
            <p:ph type="pic" sz="quarter" idx="11"/>
          </p:nvPr>
        </p:nvSpPr>
        <p:spPr>
          <a:xfrm>
            <a:off x="4533786" y="1945435"/>
            <a:ext cx="3106738" cy="2016211"/>
          </a:xfrm>
        </p:spPr>
        <p:txBody>
          <a:bodyPr>
            <a:normAutofit/>
          </a:bodyPr>
          <a:lstStyle>
            <a:lvl1pPr>
              <a:defRPr sz="1591">
                <a:solidFill>
                  <a:schemeClr val="accent2"/>
                </a:solidFill>
              </a:defRPr>
            </a:lvl1pPr>
          </a:lstStyle>
          <a:p>
            <a:endParaRPr lang="id-ID"/>
          </a:p>
        </p:txBody>
      </p:sp>
      <p:sp>
        <p:nvSpPr>
          <p:cNvPr id="10" name="Picture Placeholder 2"/>
          <p:cNvSpPr>
            <a:spLocks noGrp="1"/>
          </p:cNvSpPr>
          <p:nvPr>
            <p:ph type="pic" sz="quarter" idx="12"/>
          </p:nvPr>
        </p:nvSpPr>
        <p:spPr>
          <a:xfrm>
            <a:off x="7858048" y="1945435"/>
            <a:ext cx="3106738" cy="2016211"/>
          </a:xfrm>
        </p:spPr>
        <p:txBody>
          <a:bodyPr>
            <a:normAutofit/>
          </a:bodyPr>
          <a:lstStyle>
            <a:lvl1pPr>
              <a:defRPr sz="1591">
                <a:solidFill>
                  <a:schemeClr val="accent2"/>
                </a:solidFill>
              </a:defRPr>
            </a:lvl1pPr>
          </a:lstStyle>
          <a:p>
            <a:endParaRPr lang="id-ID"/>
          </a:p>
        </p:txBody>
      </p:sp>
      <p:sp>
        <p:nvSpPr>
          <p:cNvPr id="11" name="Picture Placeholder 2"/>
          <p:cNvSpPr>
            <a:spLocks noGrp="1"/>
          </p:cNvSpPr>
          <p:nvPr>
            <p:ph type="pic" sz="quarter" idx="13"/>
          </p:nvPr>
        </p:nvSpPr>
        <p:spPr>
          <a:xfrm>
            <a:off x="1222374" y="4177349"/>
            <a:ext cx="3106738" cy="2016211"/>
          </a:xfrm>
        </p:spPr>
        <p:txBody>
          <a:bodyPr>
            <a:normAutofit/>
          </a:bodyPr>
          <a:lstStyle>
            <a:lvl1pPr>
              <a:defRPr sz="1591">
                <a:solidFill>
                  <a:schemeClr val="accent2"/>
                </a:solidFill>
              </a:defRPr>
            </a:lvl1pPr>
          </a:lstStyle>
          <a:p>
            <a:endParaRPr lang="id-ID"/>
          </a:p>
        </p:txBody>
      </p:sp>
      <p:sp>
        <p:nvSpPr>
          <p:cNvPr id="12" name="Picture Placeholder 2"/>
          <p:cNvSpPr>
            <a:spLocks noGrp="1"/>
          </p:cNvSpPr>
          <p:nvPr>
            <p:ph type="pic" sz="quarter" idx="14"/>
          </p:nvPr>
        </p:nvSpPr>
        <p:spPr>
          <a:xfrm>
            <a:off x="4533786" y="4177349"/>
            <a:ext cx="3106738" cy="2016211"/>
          </a:xfrm>
        </p:spPr>
        <p:txBody>
          <a:bodyPr>
            <a:normAutofit/>
          </a:bodyPr>
          <a:lstStyle>
            <a:lvl1pPr>
              <a:defRPr sz="1591">
                <a:solidFill>
                  <a:schemeClr val="accent2"/>
                </a:solidFill>
              </a:defRPr>
            </a:lvl1pPr>
          </a:lstStyle>
          <a:p>
            <a:endParaRPr lang="id-ID"/>
          </a:p>
        </p:txBody>
      </p:sp>
      <p:sp>
        <p:nvSpPr>
          <p:cNvPr id="13" name="Picture Placeholder 2"/>
          <p:cNvSpPr>
            <a:spLocks noGrp="1"/>
          </p:cNvSpPr>
          <p:nvPr>
            <p:ph type="pic" sz="quarter" idx="15"/>
          </p:nvPr>
        </p:nvSpPr>
        <p:spPr>
          <a:xfrm>
            <a:off x="7858048" y="4177349"/>
            <a:ext cx="3106738" cy="2016211"/>
          </a:xfrm>
        </p:spPr>
        <p:txBody>
          <a:bodyPr>
            <a:normAutofit/>
          </a:bodyPr>
          <a:lstStyle>
            <a:lvl1pPr>
              <a:defRPr sz="1591">
                <a:solidFill>
                  <a:schemeClr val="accent2"/>
                </a:solidFill>
              </a:defRPr>
            </a:lvl1pPr>
          </a:lstStyle>
          <a:p>
            <a:endParaRPr lang="id-ID"/>
          </a:p>
        </p:txBody>
      </p:sp>
      <p:sp>
        <p:nvSpPr>
          <p:cNvPr id="14" name="Freeform 5"/>
          <p:cNvSpPr>
            <a:spLocks/>
          </p:cNvSpPr>
          <p:nvPr userDrawn="1"/>
        </p:nvSpPr>
        <p:spPr bwMode="auto">
          <a:xfrm flipH="1">
            <a:off x="9305259" y="2655847"/>
            <a:ext cx="1337469" cy="1337469"/>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18" name="Freeform 5"/>
          <p:cNvSpPr>
            <a:spLocks/>
          </p:cNvSpPr>
          <p:nvPr userDrawn="1"/>
        </p:nvSpPr>
        <p:spPr bwMode="auto">
          <a:xfrm flipH="1">
            <a:off x="10870160" y="3855258"/>
            <a:ext cx="521439" cy="521440"/>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19" name="Freeform 5"/>
          <p:cNvSpPr>
            <a:spLocks/>
          </p:cNvSpPr>
          <p:nvPr userDrawn="1"/>
        </p:nvSpPr>
        <p:spPr bwMode="auto">
          <a:xfrm flipH="1">
            <a:off x="8352860" y="2453992"/>
            <a:ext cx="521761" cy="521761"/>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21" name="Rectangle 20"/>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Rectangle 21"/>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TextBox 22"/>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31" name="Group 30"/>
          <p:cNvGrpSpPr/>
          <p:nvPr userDrawn="1"/>
        </p:nvGrpSpPr>
        <p:grpSpPr>
          <a:xfrm>
            <a:off x="347420" y="6409324"/>
            <a:ext cx="224082" cy="221156"/>
            <a:chOff x="4328868" y="5502988"/>
            <a:chExt cx="500307" cy="493774"/>
          </a:xfrm>
        </p:grpSpPr>
        <p:sp>
          <p:nvSpPr>
            <p:cNvPr id="32" name="Freeform 31">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3" name="Freeform 32">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4" name="Group 33"/>
          <p:cNvGrpSpPr/>
          <p:nvPr userDrawn="1"/>
        </p:nvGrpSpPr>
        <p:grpSpPr>
          <a:xfrm flipH="1">
            <a:off x="933710" y="6409324"/>
            <a:ext cx="224082" cy="221156"/>
            <a:chOff x="4328868" y="5502988"/>
            <a:chExt cx="500307" cy="493774"/>
          </a:xfrm>
        </p:grpSpPr>
        <p:sp>
          <p:nvSpPr>
            <p:cNvPr id="35" name="Freeform 34">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6" name="Freeform 35">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7" name="Straight Connector 36"/>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73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19"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15" name="Picture Placeholder 14"/>
          <p:cNvSpPr>
            <a:spLocks noGrp="1"/>
          </p:cNvSpPr>
          <p:nvPr>
            <p:ph type="pic" sz="quarter" idx="10"/>
          </p:nvPr>
        </p:nvSpPr>
        <p:spPr>
          <a:xfrm>
            <a:off x="1192214" y="2152650"/>
            <a:ext cx="3206750" cy="3138488"/>
          </a:xfrm>
        </p:spPr>
        <p:txBody>
          <a:bodyPr>
            <a:normAutofit/>
          </a:bodyPr>
          <a:lstStyle>
            <a:lvl1pPr>
              <a:defRPr sz="1273">
                <a:solidFill>
                  <a:schemeClr val="accent2"/>
                </a:solidFill>
              </a:defRPr>
            </a:lvl1pPr>
          </a:lstStyle>
          <a:p>
            <a:endParaRPr lang="id-ID"/>
          </a:p>
        </p:txBody>
      </p:sp>
      <p:sp>
        <p:nvSpPr>
          <p:cNvPr id="16" name="Picture Placeholder 14"/>
          <p:cNvSpPr>
            <a:spLocks noGrp="1"/>
          </p:cNvSpPr>
          <p:nvPr>
            <p:ph type="pic" sz="quarter" idx="11"/>
          </p:nvPr>
        </p:nvSpPr>
        <p:spPr>
          <a:xfrm>
            <a:off x="4487821" y="2152650"/>
            <a:ext cx="3206750" cy="3138488"/>
          </a:xfrm>
        </p:spPr>
        <p:txBody>
          <a:bodyPr>
            <a:normAutofit/>
          </a:bodyPr>
          <a:lstStyle>
            <a:lvl1pPr>
              <a:defRPr sz="1273">
                <a:solidFill>
                  <a:schemeClr val="accent2"/>
                </a:solidFill>
              </a:defRPr>
            </a:lvl1pPr>
          </a:lstStyle>
          <a:p>
            <a:endParaRPr lang="id-ID"/>
          </a:p>
        </p:txBody>
      </p:sp>
      <p:sp>
        <p:nvSpPr>
          <p:cNvPr id="17" name="Picture Placeholder 14"/>
          <p:cNvSpPr>
            <a:spLocks noGrp="1"/>
          </p:cNvSpPr>
          <p:nvPr>
            <p:ph type="pic" sz="quarter" idx="12"/>
          </p:nvPr>
        </p:nvSpPr>
        <p:spPr>
          <a:xfrm>
            <a:off x="7809924" y="2152650"/>
            <a:ext cx="3206750" cy="3138488"/>
          </a:xfrm>
        </p:spPr>
        <p:txBody>
          <a:bodyPr>
            <a:normAutofit/>
          </a:bodyPr>
          <a:lstStyle>
            <a:lvl1pPr>
              <a:defRPr sz="1273">
                <a:solidFill>
                  <a:schemeClr val="accent2"/>
                </a:solidFill>
              </a:defRPr>
            </a:lvl1pPr>
          </a:lstStyle>
          <a:p>
            <a:endParaRPr lang="id-ID"/>
          </a:p>
        </p:txBody>
      </p:sp>
      <p:sp>
        <p:nvSpPr>
          <p:cNvPr id="25" name="Rectangle 24"/>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6" name="Rectangle 25"/>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7" name="TextBox 2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8" name="Group 27"/>
          <p:cNvGrpSpPr/>
          <p:nvPr userDrawn="1"/>
        </p:nvGrpSpPr>
        <p:grpSpPr>
          <a:xfrm>
            <a:off x="347420" y="6409324"/>
            <a:ext cx="224082" cy="221156"/>
            <a:chOff x="4328868" y="5502988"/>
            <a:chExt cx="500307" cy="493774"/>
          </a:xfrm>
        </p:grpSpPr>
        <p:sp>
          <p:nvSpPr>
            <p:cNvPr id="29" name="Freeform 28">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1" name="Group 30"/>
          <p:cNvGrpSpPr/>
          <p:nvPr userDrawn="1"/>
        </p:nvGrpSpPr>
        <p:grpSpPr>
          <a:xfrm flipH="1">
            <a:off x="933710" y="6409324"/>
            <a:ext cx="224082" cy="221156"/>
            <a:chOff x="4328868" y="5502988"/>
            <a:chExt cx="500307" cy="493774"/>
          </a:xfrm>
        </p:grpSpPr>
        <p:sp>
          <p:nvSpPr>
            <p:cNvPr id="32" name="Freeform 31">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3" name="Freeform 32">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4" name="Straight Connector 33"/>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1902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1045467" y="2283008"/>
            <a:ext cx="4969744" cy="3753338"/>
          </a:xfrm>
        </p:spPr>
        <p:txBody>
          <a:bodyPr>
            <a:normAutofit/>
          </a:bodyPr>
          <a:lstStyle>
            <a:lvl1pPr>
              <a:defRPr sz="1432">
                <a:solidFill>
                  <a:schemeClr val="accent2"/>
                </a:solidFill>
              </a:defRPr>
            </a:lvl1pPr>
          </a:lstStyle>
          <a:p>
            <a:endParaRPr lang="id-ID"/>
          </a:p>
        </p:txBody>
      </p:sp>
      <p:sp>
        <p:nvSpPr>
          <p:cNvPr id="9" name="Picture Placeholder 3"/>
          <p:cNvSpPr>
            <a:spLocks noGrp="1"/>
          </p:cNvSpPr>
          <p:nvPr>
            <p:ph type="pic" sz="quarter" idx="11"/>
          </p:nvPr>
        </p:nvSpPr>
        <p:spPr>
          <a:xfrm>
            <a:off x="6516766" y="2283008"/>
            <a:ext cx="4969744" cy="3753338"/>
          </a:xfrm>
        </p:spPr>
        <p:txBody>
          <a:bodyPr>
            <a:normAutofit/>
          </a:bodyPr>
          <a:lstStyle>
            <a:lvl1pPr>
              <a:defRPr sz="1432">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9465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10" name="Picture Placeholder 3"/>
          <p:cNvSpPr>
            <a:spLocks noGrp="1"/>
          </p:cNvSpPr>
          <p:nvPr>
            <p:ph type="pic" sz="quarter" idx="10"/>
          </p:nvPr>
        </p:nvSpPr>
        <p:spPr>
          <a:xfrm>
            <a:off x="1045467" y="2283008"/>
            <a:ext cx="4969744" cy="3753338"/>
          </a:xfrm>
        </p:spPr>
        <p:txBody>
          <a:bodyPr>
            <a:normAutofit/>
          </a:bodyPr>
          <a:lstStyle>
            <a:lvl1pPr>
              <a:defRPr sz="1591">
                <a:solidFill>
                  <a:schemeClr val="accent2"/>
                </a:solidFill>
              </a:defRPr>
            </a:lvl1pPr>
          </a:lstStyle>
          <a:p>
            <a:endParaRPr lang="id-ID"/>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4" name="Rectangle 13"/>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5940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4" name="Picture Placeholder 3"/>
          <p:cNvSpPr>
            <a:spLocks noGrp="1"/>
          </p:cNvSpPr>
          <p:nvPr>
            <p:ph type="pic" sz="quarter" idx="12"/>
          </p:nvPr>
        </p:nvSpPr>
        <p:spPr>
          <a:xfrm>
            <a:off x="4" y="0"/>
            <a:ext cx="12192000" cy="3143250"/>
          </a:xfrm>
        </p:spPr>
        <p:txBody>
          <a:bodyPr>
            <a:normAutofit/>
          </a:bodyPr>
          <a:lstStyle>
            <a:lvl1pPr>
              <a:defRPr sz="1591">
                <a:solidFill>
                  <a:schemeClr val="accent2"/>
                </a:solidFill>
              </a:defRPr>
            </a:lvl1pPr>
          </a:lstStyle>
          <a:p>
            <a:endParaRPr lang="id-ID"/>
          </a:p>
        </p:txBody>
      </p:sp>
      <p:sp>
        <p:nvSpPr>
          <p:cNvPr id="8" name="Picture Placeholder 3"/>
          <p:cNvSpPr>
            <a:spLocks noGrp="1"/>
          </p:cNvSpPr>
          <p:nvPr>
            <p:ph type="pic" sz="quarter" idx="11"/>
          </p:nvPr>
        </p:nvSpPr>
        <p:spPr>
          <a:xfrm>
            <a:off x="1456589" y="1280867"/>
            <a:ext cx="1550340" cy="2598991"/>
          </a:xfrm>
        </p:spPr>
        <p:txBody>
          <a:bodyPr>
            <a:normAutofit/>
          </a:bodyPr>
          <a:lstStyle>
            <a:lvl1pPr>
              <a:defRPr sz="1432">
                <a:solidFill>
                  <a:schemeClr val="accent2"/>
                </a:solidFill>
              </a:defRPr>
            </a:lvl1pPr>
          </a:lstStyle>
          <a:p>
            <a:endParaRPr lang="id-ID" dirty="0"/>
          </a:p>
        </p:txBody>
      </p:sp>
      <p:sp>
        <p:nvSpPr>
          <p:cNvPr id="9" name="Picture Placeholder 3"/>
          <p:cNvSpPr>
            <a:spLocks noGrp="1"/>
          </p:cNvSpPr>
          <p:nvPr>
            <p:ph type="pic" sz="quarter" idx="10"/>
          </p:nvPr>
        </p:nvSpPr>
        <p:spPr>
          <a:xfrm>
            <a:off x="2855745" y="839412"/>
            <a:ext cx="1776413" cy="2977979"/>
          </a:xfrm>
        </p:spPr>
        <p:txBody>
          <a:bodyPr>
            <a:normAutofit/>
          </a:bodyPr>
          <a:lstStyle>
            <a:lvl1pPr>
              <a:defRPr sz="1432">
                <a:solidFill>
                  <a:schemeClr val="accent2"/>
                </a:solidFill>
              </a:defRPr>
            </a:lvl1pPr>
          </a:lstStyle>
          <a:p>
            <a:endParaRPr lang="id-ID" dirty="0"/>
          </a:p>
        </p:txBody>
      </p:sp>
      <p:sp>
        <p:nvSpPr>
          <p:cNvPr id="15" name="Rectangle 14"/>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Rectangle 15"/>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4" name="TextBox 23"/>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5" name="Group 24"/>
          <p:cNvGrpSpPr/>
          <p:nvPr userDrawn="1"/>
        </p:nvGrpSpPr>
        <p:grpSpPr>
          <a:xfrm>
            <a:off x="347420" y="6409324"/>
            <a:ext cx="224082" cy="221156"/>
            <a:chOff x="4328868" y="5502988"/>
            <a:chExt cx="500307" cy="493774"/>
          </a:xfrm>
        </p:grpSpPr>
        <p:sp>
          <p:nvSpPr>
            <p:cNvPr id="26" name="Freeform 2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7" name="Freeform 2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8" name="Group 27"/>
          <p:cNvGrpSpPr/>
          <p:nvPr userDrawn="1"/>
        </p:nvGrpSpPr>
        <p:grpSpPr>
          <a:xfrm flipH="1">
            <a:off x="933710" y="6409324"/>
            <a:ext cx="224082" cy="221156"/>
            <a:chOff x="4328868" y="5502988"/>
            <a:chExt cx="500307" cy="493774"/>
          </a:xfrm>
        </p:grpSpPr>
        <p:sp>
          <p:nvSpPr>
            <p:cNvPr id="29" name="Freeform 2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1" name="Straight Connector 3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8969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10" name="Picture Placeholder 3"/>
          <p:cNvSpPr>
            <a:spLocks noGrp="1"/>
          </p:cNvSpPr>
          <p:nvPr>
            <p:ph type="pic" sz="quarter" idx="11"/>
          </p:nvPr>
        </p:nvSpPr>
        <p:spPr>
          <a:xfrm>
            <a:off x="5266298" y="3164621"/>
            <a:ext cx="6819990" cy="4020519"/>
          </a:xfrm>
        </p:spPr>
        <p:txBody>
          <a:bodyPr>
            <a:normAutofit/>
          </a:bodyPr>
          <a:lstStyle>
            <a:lvl1pPr>
              <a:defRPr sz="1432">
                <a:solidFill>
                  <a:schemeClr val="accent2"/>
                </a:solidFill>
              </a:defRPr>
            </a:lvl1pPr>
          </a:lstStyle>
          <a:p>
            <a:endParaRPr lang="id-ID" dirty="0"/>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4" name="Rectangle 13"/>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51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 y="-23813"/>
            <a:ext cx="12192000" cy="4117976"/>
          </a:xfrm>
        </p:spPr>
        <p:txBody>
          <a:bodyPr/>
          <a:lstStyle>
            <a:lvl1pPr>
              <a:defRPr>
                <a:solidFill>
                  <a:schemeClr val="accent2"/>
                </a:solidFill>
              </a:defRPr>
            </a:lvl1pPr>
          </a:lstStyle>
          <a:p>
            <a:endParaRPr lang="id-ID"/>
          </a:p>
        </p:txBody>
      </p:sp>
      <p:sp>
        <p:nvSpPr>
          <p:cNvPr id="8" name="Picture Placeholder 3"/>
          <p:cNvSpPr>
            <a:spLocks noGrp="1"/>
          </p:cNvSpPr>
          <p:nvPr>
            <p:ph type="pic" sz="quarter" idx="10"/>
          </p:nvPr>
        </p:nvSpPr>
        <p:spPr>
          <a:xfrm>
            <a:off x="6502324" y="662477"/>
            <a:ext cx="2734983" cy="2969860"/>
          </a:xfrm>
          <a:custGeom>
            <a:avLst/>
            <a:gdLst>
              <a:gd name="connsiteX0" fmla="*/ 0 w 2091170"/>
              <a:gd name="connsiteY0" fmla="*/ 0 h 3109819"/>
              <a:gd name="connsiteX1" fmla="*/ 2091170 w 2091170"/>
              <a:gd name="connsiteY1" fmla="*/ 0 h 3109819"/>
              <a:gd name="connsiteX2" fmla="*/ 2091170 w 2091170"/>
              <a:gd name="connsiteY2" fmla="*/ 3109819 h 3109819"/>
              <a:gd name="connsiteX3" fmla="*/ 0 w 2091170"/>
              <a:gd name="connsiteY3" fmla="*/ 3109819 h 3109819"/>
              <a:gd name="connsiteX4" fmla="*/ 0 w 2091170"/>
              <a:gd name="connsiteY4" fmla="*/ 0 h 3109819"/>
              <a:gd name="connsiteX0" fmla="*/ 0 w 2091170"/>
              <a:gd name="connsiteY0" fmla="*/ 317241 h 3427060"/>
              <a:gd name="connsiteX1" fmla="*/ 1363383 w 2091170"/>
              <a:gd name="connsiteY1" fmla="*/ 0 h 3427060"/>
              <a:gd name="connsiteX2" fmla="*/ 2091170 w 2091170"/>
              <a:gd name="connsiteY2" fmla="*/ 3427060 h 3427060"/>
              <a:gd name="connsiteX3" fmla="*/ 0 w 2091170"/>
              <a:gd name="connsiteY3" fmla="*/ 3427060 h 3427060"/>
              <a:gd name="connsiteX4" fmla="*/ 0 w 2091170"/>
              <a:gd name="connsiteY4" fmla="*/ 317241 h 3427060"/>
              <a:gd name="connsiteX0" fmla="*/ 0 w 2734983"/>
              <a:gd name="connsiteY0" fmla="*/ 317241 h 3427060"/>
              <a:gd name="connsiteX1" fmla="*/ 1363383 w 2734983"/>
              <a:gd name="connsiteY1" fmla="*/ 0 h 3427060"/>
              <a:gd name="connsiteX2" fmla="*/ 2734983 w 2734983"/>
              <a:gd name="connsiteY2" fmla="*/ 2521990 h 3427060"/>
              <a:gd name="connsiteX3" fmla="*/ 0 w 2734983"/>
              <a:gd name="connsiteY3" fmla="*/ 3427060 h 3427060"/>
              <a:gd name="connsiteX4" fmla="*/ 0 w 2734983"/>
              <a:gd name="connsiteY4" fmla="*/ 317241 h 3427060"/>
              <a:gd name="connsiteX0" fmla="*/ 0 w 2734983"/>
              <a:gd name="connsiteY0" fmla="*/ 317241 h 2969860"/>
              <a:gd name="connsiteX1" fmla="*/ 1363383 w 2734983"/>
              <a:gd name="connsiteY1" fmla="*/ 0 h 2969860"/>
              <a:gd name="connsiteX2" fmla="*/ 2734983 w 2734983"/>
              <a:gd name="connsiteY2" fmla="*/ 2521990 h 2969860"/>
              <a:gd name="connsiteX3" fmla="*/ 1408923 w 2734983"/>
              <a:gd name="connsiteY3" fmla="*/ 2969860 h 2969860"/>
              <a:gd name="connsiteX4" fmla="*/ 0 w 2734983"/>
              <a:gd name="connsiteY4" fmla="*/ 317241 h 2969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983" h="2969860">
                <a:moveTo>
                  <a:pt x="0" y="317241"/>
                </a:moveTo>
                <a:lnTo>
                  <a:pt x="1363383" y="0"/>
                </a:lnTo>
                <a:lnTo>
                  <a:pt x="2734983" y="2521990"/>
                </a:lnTo>
                <a:lnTo>
                  <a:pt x="1408923" y="2969860"/>
                </a:lnTo>
                <a:lnTo>
                  <a:pt x="0" y="317241"/>
                </a:lnTo>
                <a:close/>
              </a:path>
            </a:pathLst>
          </a:custGeom>
        </p:spPr>
        <p:txBody>
          <a:bodyPr>
            <a:normAutofit/>
          </a:bodyPr>
          <a:lstStyle>
            <a:lvl1pPr>
              <a:defRPr sz="1273">
                <a:solidFill>
                  <a:schemeClr val="bg1"/>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TextBox 22"/>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3" indent="0">
              <a:buNone/>
              <a:defRPr sz="2000">
                <a:solidFill>
                  <a:schemeClr val="tx1">
                    <a:tint val="75000"/>
                  </a:schemeClr>
                </a:solidFill>
              </a:defRPr>
            </a:lvl2pPr>
            <a:lvl3pPr marL="914406" indent="0">
              <a:buNone/>
              <a:defRPr sz="1800">
                <a:solidFill>
                  <a:schemeClr val="tx1">
                    <a:tint val="75000"/>
                  </a:schemeClr>
                </a:solidFill>
              </a:defRPr>
            </a:lvl3pPr>
            <a:lvl4pPr marL="1371609" indent="0">
              <a:buNone/>
              <a:defRPr sz="1600">
                <a:solidFill>
                  <a:schemeClr val="tx1">
                    <a:tint val="75000"/>
                  </a:schemeClr>
                </a:solidFill>
              </a:defRPr>
            </a:lvl4pPr>
            <a:lvl5pPr marL="1828812" indent="0">
              <a:buNone/>
              <a:defRPr sz="1600">
                <a:solidFill>
                  <a:schemeClr val="tx1">
                    <a:tint val="75000"/>
                  </a:schemeClr>
                </a:solidFill>
              </a:defRPr>
            </a:lvl5pPr>
            <a:lvl6pPr marL="2286015" indent="0">
              <a:buNone/>
              <a:defRPr sz="1600">
                <a:solidFill>
                  <a:schemeClr val="tx1">
                    <a:tint val="75000"/>
                  </a:schemeClr>
                </a:solidFill>
              </a:defRPr>
            </a:lvl6pPr>
            <a:lvl7pPr marL="2743218" indent="0">
              <a:buNone/>
              <a:defRPr sz="1600">
                <a:solidFill>
                  <a:schemeClr val="tx1">
                    <a:tint val="75000"/>
                  </a:schemeClr>
                </a:solidFill>
              </a:defRPr>
            </a:lvl7pPr>
            <a:lvl8pPr marL="3200421" indent="0">
              <a:buNone/>
              <a:defRPr sz="1600">
                <a:solidFill>
                  <a:schemeClr val="tx1">
                    <a:tint val="75000"/>
                  </a:schemeClr>
                </a:solidFill>
              </a:defRPr>
            </a:lvl8pPr>
            <a:lvl9pPr marL="3657624"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8635196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9" name="Rectangle 8"/>
          <p:cNvSpPr/>
          <p:nvPr userDrawn="1"/>
        </p:nvSpPr>
        <p:spPr>
          <a:xfrm>
            <a:off x="-1" y="0"/>
            <a:ext cx="12187314" cy="4000500"/>
          </a:xfrm>
          <a:prstGeom prst="rect">
            <a:avLst/>
          </a:prstGeom>
          <a:pattFill prst="pct90">
            <a:fgClr>
              <a:schemeClr val="tx2">
                <a:lumMod val="75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2">
              <a:solidFill>
                <a:prstClr val="white"/>
              </a:solidFill>
            </a:endParaRPr>
          </a:p>
        </p:txBody>
      </p:sp>
      <p:sp>
        <p:nvSpPr>
          <p:cNvPr id="10" name="Picture Placeholder 2"/>
          <p:cNvSpPr>
            <a:spLocks noGrp="1"/>
          </p:cNvSpPr>
          <p:nvPr>
            <p:ph type="pic" sz="quarter" idx="10"/>
          </p:nvPr>
        </p:nvSpPr>
        <p:spPr>
          <a:xfrm>
            <a:off x="4265100" y="1704102"/>
            <a:ext cx="3633145" cy="2288465"/>
          </a:xfrm>
        </p:spPr>
        <p:txBody>
          <a:bodyPr>
            <a:normAutofit/>
          </a:bodyPr>
          <a:lstStyle>
            <a:lvl1pPr>
              <a:defRPr sz="1591">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96108" y="3516317"/>
            <a:ext cx="1366837" cy="1366837"/>
          </a:xfrm>
          <a:prstGeom prst="ellipse">
            <a:avLst/>
          </a:prstGeom>
          <a:ln w="57150">
            <a:solidFill>
              <a:schemeClr val="accent1"/>
            </a:solidFill>
          </a:ln>
        </p:spPr>
        <p:txBody>
          <a:bodyPr>
            <a:normAutofit/>
          </a:bodyPr>
          <a:lstStyle>
            <a:lvl1pPr>
              <a:defRPr sz="1114">
                <a:solidFill>
                  <a:schemeClr val="accent2"/>
                </a:solidFill>
              </a:defRPr>
            </a:lvl1pPr>
          </a:lstStyle>
          <a:p>
            <a:endParaRPr lang="id-ID"/>
          </a:p>
        </p:txBody>
      </p:sp>
      <p:sp>
        <p:nvSpPr>
          <p:cNvPr id="16" name="Picture Placeholder 3"/>
          <p:cNvSpPr>
            <a:spLocks noGrp="1"/>
          </p:cNvSpPr>
          <p:nvPr>
            <p:ph type="pic" sz="quarter" idx="11"/>
          </p:nvPr>
        </p:nvSpPr>
        <p:spPr>
          <a:xfrm>
            <a:off x="9529058" y="4823213"/>
            <a:ext cx="1366837" cy="1366837"/>
          </a:xfrm>
          <a:prstGeom prst="ellipse">
            <a:avLst/>
          </a:prstGeom>
          <a:ln w="57150">
            <a:solidFill>
              <a:schemeClr val="accent2"/>
            </a:solidFill>
          </a:ln>
        </p:spPr>
        <p:txBody>
          <a:bodyPr>
            <a:normAutofit/>
          </a:bodyPr>
          <a:lstStyle>
            <a:lvl1pPr>
              <a:defRPr sz="1114">
                <a:solidFill>
                  <a:schemeClr val="accent5"/>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Rectangle 22"/>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4" name="TextBox 23"/>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5" name="Group 24"/>
          <p:cNvGrpSpPr/>
          <p:nvPr userDrawn="1"/>
        </p:nvGrpSpPr>
        <p:grpSpPr>
          <a:xfrm>
            <a:off x="347420" y="6409324"/>
            <a:ext cx="224082" cy="221156"/>
            <a:chOff x="4328868" y="5502988"/>
            <a:chExt cx="500307" cy="493774"/>
          </a:xfrm>
        </p:grpSpPr>
        <p:sp>
          <p:nvSpPr>
            <p:cNvPr id="26" name="Freeform 2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7" name="Freeform 2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8" name="Group 27"/>
          <p:cNvGrpSpPr/>
          <p:nvPr userDrawn="1"/>
        </p:nvGrpSpPr>
        <p:grpSpPr>
          <a:xfrm flipH="1">
            <a:off x="933710" y="6409324"/>
            <a:ext cx="224082" cy="221156"/>
            <a:chOff x="4328868" y="5502988"/>
            <a:chExt cx="500307" cy="493774"/>
          </a:xfrm>
        </p:grpSpPr>
        <p:sp>
          <p:nvSpPr>
            <p:cNvPr id="29" name="Freeform 2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1" name="Straight Connector 3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778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96108" y="3614795"/>
            <a:ext cx="1366837" cy="1366837"/>
          </a:xfrm>
          <a:prstGeom prst="ellipse">
            <a:avLst/>
          </a:prstGeom>
          <a:ln w="57150">
            <a:solidFill>
              <a:schemeClr val="accent5"/>
            </a:solidFill>
          </a:ln>
        </p:spPr>
        <p:txBody>
          <a:bodyPr>
            <a:normAutofit/>
          </a:bodyPr>
          <a:lstStyle>
            <a:lvl1pPr>
              <a:defRPr sz="1114">
                <a:solidFill>
                  <a:schemeClr val="accent2"/>
                </a:solidFill>
              </a:defRPr>
            </a:lvl1pPr>
          </a:lstStyle>
          <a:p>
            <a:endParaRPr lang="id-ID" dirty="0"/>
          </a:p>
        </p:txBody>
      </p:sp>
      <p:sp>
        <p:nvSpPr>
          <p:cNvPr id="16" name="Picture Placeholder 3"/>
          <p:cNvSpPr>
            <a:spLocks noGrp="1"/>
          </p:cNvSpPr>
          <p:nvPr>
            <p:ph type="pic" sz="quarter" idx="11"/>
          </p:nvPr>
        </p:nvSpPr>
        <p:spPr>
          <a:xfrm>
            <a:off x="9529058" y="4921691"/>
            <a:ext cx="1366837" cy="1366837"/>
          </a:xfrm>
          <a:prstGeom prst="ellipse">
            <a:avLst/>
          </a:prstGeom>
          <a:ln w="57150">
            <a:solidFill>
              <a:schemeClr val="accent6"/>
            </a:solidFill>
          </a:ln>
        </p:spPr>
        <p:txBody>
          <a:bodyPr>
            <a:normAutofit/>
          </a:bodyPr>
          <a:lstStyle>
            <a:lvl1pPr>
              <a:defRPr sz="1114">
                <a:solidFill>
                  <a:schemeClr val="accent2"/>
                </a:solidFill>
              </a:defRPr>
            </a:lvl1pPr>
          </a:lstStyle>
          <a:p>
            <a:endParaRPr lang="id-ID" dirty="0"/>
          </a:p>
        </p:txBody>
      </p:sp>
      <p:sp>
        <p:nvSpPr>
          <p:cNvPr id="49" name="Picture Placeholder 3"/>
          <p:cNvSpPr>
            <a:spLocks noGrp="1"/>
          </p:cNvSpPr>
          <p:nvPr>
            <p:ph type="pic" sz="quarter" idx="12"/>
          </p:nvPr>
        </p:nvSpPr>
        <p:spPr>
          <a:xfrm>
            <a:off x="1296108" y="971207"/>
            <a:ext cx="1366837" cy="1366837"/>
          </a:xfrm>
          <a:prstGeom prst="ellipse">
            <a:avLst/>
          </a:prstGeom>
          <a:ln w="57150">
            <a:solidFill>
              <a:schemeClr val="accent3"/>
            </a:solidFill>
          </a:ln>
        </p:spPr>
        <p:txBody>
          <a:bodyPr>
            <a:normAutofit/>
          </a:bodyPr>
          <a:lstStyle>
            <a:lvl1pPr>
              <a:defRPr sz="1114">
                <a:solidFill>
                  <a:schemeClr val="accent2"/>
                </a:solidFill>
              </a:defRPr>
            </a:lvl1pPr>
          </a:lstStyle>
          <a:p>
            <a:endParaRPr lang="id-ID" dirty="0"/>
          </a:p>
        </p:txBody>
      </p:sp>
      <p:sp>
        <p:nvSpPr>
          <p:cNvPr id="50" name="Picture Placeholder 3"/>
          <p:cNvSpPr>
            <a:spLocks noGrp="1"/>
          </p:cNvSpPr>
          <p:nvPr>
            <p:ph type="pic" sz="quarter" idx="13"/>
          </p:nvPr>
        </p:nvSpPr>
        <p:spPr>
          <a:xfrm>
            <a:off x="9529058" y="2278103"/>
            <a:ext cx="1366837" cy="1366837"/>
          </a:xfrm>
          <a:prstGeom prst="ellipse">
            <a:avLst/>
          </a:prstGeom>
          <a:ln w="57150">
            <a:solidFill>
              <a:schemeClr val="accent4"/>
            </a:solidFill>
          </a:ln>
        </p:spPr>
        <p:txBody>
          <a:bodyPr>
            <a:normAutofit/>
          </a:bodyPr>
          <a:lstStyle>
            <a:lvl1pPr>
              <a:defRPr sz="1114">
                <a:solidFill>
                  <a:schemeClr val="accent2"/>
                </a:solidFill>
              </a:defRPr>
            </a:lvl1pPr>
          </a:lstStyle>
          <a:p>
            <a:endParaRPr lang="id-ID" dirty="0"/>
          </a:p>
        </p:txBody>
      </p:sp>
      <p:sp>
        <p:nvSpPr>
          <p:cNvPr id="24" name="Rectangle 2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5" name="Rectangle 2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6" name="TextBox 2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7" name="Group 26"/>
          <p:cNvGrpSpPr/>
          <p:nvPr userDrawn="1"/>
        </p:nvGrpSpPr>
        <p:grpSpPr>
          <a:xfrm>
            <a:off x="347420" y="6409324"/>
            <a:ext cx="224082" cy="221156"/>
            <a:chOff x="4328868" y="5502988"/>
            <a:chExt cx="500307" cy="493774"/>
          </a:xfrm>
        </p:grpSpPr>
        <p:sp>
          <p:nvSpPr>
            <p:cNvPr id="28" name="Freeform 2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0" name="Group 29"/>
          <p:cNvGrpSpPr/>
          <p:nvPr userDrawn="1"/>
        </p:nvGrpSpPr>
        <p:grpSpPr>
          <a:xfrm flipH="1">
            <a:off x="933710" y="6409324"/>
            <a:ext cx="224082" cy="221156"/>
            <a:chOff x="4328868" y="5502988"/>
            <a:chExt cx="500307" cy="493774"/>
          </a:xfrm>
        </p:grpSpPr>
        <p:sp>
          <p:nvSpPr>
            <p:cNvPr id="31" name="Freeform 3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2" name="Freeform 3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3" name="Straight Connector 32"/>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508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9_Title Slide">
    <p:spTree>
      <p:nvGrpSpPr>
        <p:cNvPr id="1" name=""/>
        <p:cNvGrpSpPr/>
        <p:nvPr/>
      </p:nvGrpSpPr>
      <p:grpSpPr>
        <a:xfrm>
          <a:off x="0" y="0"/>
          <a:ext cx="0" cy="0"/>
          <a:chOff x="0" y="0"/>
          <a:chExt cx="0" cy="0"/>
        </a:xfrm>
      </p:grpSpPr>
      <p:sp>
        <p:nvSpPr>
          <p:cNvPr id="9" name="Picture Placeholder 3"/>
          <p:cNvSpPr>
            <a:spLocks noGrp="1"/>
          </p:cNvSpPr>
          <p:nvPr>
            <p:ph type="pic" sz="quarter" idx="12"/>
          </p:nvPr>
        </p:nvSpPr>
        <p:spPr>
          <a:xfrm>
            <a:off x="1296108" y="971207"/>
            <a:ext cx="1366837" cy="1366837"/>
          </a:xfrm>
          <a:prstGeom prst="ellipse">
            <a:avLst/>
          </a:prstGeom>
          <a:ln w="57150">
            <a:solidFill>
              <a:schemeClr val="accent2"/>
            </a:solidFill>
          </a:ln>
        </p:spPr>
        <p:txBody>
          <a:bodyPr>
            <a:normAutofit/>
          </a:bodyPr>
          <a:lstStyle>
            <a:lvl1pPr>
              <a:defRPr sz="1114">
                <a:solidFill>
                  <a:schemeClr val="accent5"/>
                </a:solidFill>
              </a:defRPr>
            </a:lvl1pPr>
          </a:lstStyle>
          <a:p>
            <a:endParaRPr lang="id-ID" dirty="0"/>
          </a:p>
        </p:txBody>
      </p:sp>
      <p:sp>
        <p:nvSpPr>
          <p:cNvPr id="10" name="Picture Placeholder 3"/>
          <p:cNvSpPr>
            <a:spLocks noGrp="1"/>
          </p:cNvSpPr>
          <p:nvPr>
            <p:ph type="pic" sz="quarter" idx="13"/>
          </p:nvPr>
        </p:nvSpPr>
        <p:spPr>
          <a:xfrm>
            <a:off x="9529058" y="2278103"/>
            <a:ext cx="1366837" cy="1366837"/>
          </a:xfrm>
          <a:prstGeom prst="ellipse">
            <a:avLst/>
          </a:prstGeom>
          <a:ln w="57150">
            <a:solidFill>
              <a:schemeClr val="accent3"/>
            </a:solidFill>
          </a:ln>
        </p:spPr>
        <p:txBody>
          <a:bodyPr>
            <a:normAutofit/>
          </a:bodyPr>
          <a:lstStyle>
            <a:lvl1pPr>
              <a:defRPr sz="1114">
                <a:solidFill>
                  <a:schemeClr val="accent2"/>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6722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0_Title Slide">
    <p:spTree>
      <p:nvGrpSpPr>
        <p:cNvPr id="1" name=""/>
        <p:cNvGrpSpPr/>
        <p:nvPr/>
      </p:nvGrpSpPr>
      <p:grpSpPr>
        <a:xfrm>
          <a:off x="0" y="0"/>
          <a:ext cx="0" cy="0"/>
          <a:chOff x="0" y="0"/>
          <a:chExt cx="0" cy="0"/>
        </a:xfrm>
      </p:grpSpPr>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0"/>
          </p:nvPr>
        </p:nvSpPr>
        <p:spPr>
          <a:xfrm>
            <a:off x="4937126" y="3083109"/>
            <a:ext cx="2317750" cy="2317750"/>
          </a:xfrm>
          <a:prstGeom prst="ellipse">
            <a:avLst/>
          </a:prstGeom>
          <a:ln w="98425">
            <a:solidFill>
              <a:schemeClr val="accent6"/>
            </a:solidFill>
          </a:ln>
        </p:spPr>
        <p:txBody>
          <a:bodyPr>
            <a:normAutofit/>
          </a:bodyPr>
          <a:lstStyle>
            <a:lvl1pPr>
              <a:defRPr sz="1910">
                <a:solidFill>
                  <a:schemeClr val="accent2"/>
                </a:solidFill>
              </a:defRPr>
            </a:lvl1pPr>
          </a:lstStyle>
          <a:p>
            <a:endParaRPr lang="id-ID"/>
          </a:p>
        </p:txBody>
      </p:sp>
    </p:spTree>
    <p:extLst>
      <p:ext uri="{BB962C8B-B14F-4D97-AF65-F5344CB8AC3E}">
        <p14:creationId xmlns:p14="http://schemas.microsoft.com/office/powerpoint/2010/main" val="37270829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 y="2"/>
            <a:ext cx="12192000" cy="5399088"/>
          </a:xfrm>
        </p:spPr>
        <p:txBody>
          <a:bodyPr>
            <a:normAutofit/>
          </a:bodyPr>
          <a:lstStyle>
            <a:lvl1pPr>
              <a:defRPr sz="2864">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8357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7108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3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grpSp>
        <p:nvGrpSpPr>
          <p:cNvPr id="6" name="Group 5"/>
          <p:cNvGrpSpPr/>
          <p:nvPr userDrawn="1"/>
        </p:nvGrpSpPr>
        <p:grpSpPr>
          <a:xfrm>
            <a:off x="347420" y="6409324"/>
            <a:ext cx="22408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0" name="Group 9"/>
          <p:cNvGrpSpPr/>
          <p:nvPr userDrawn="1"/>
        </p:nvGrpSpPr>
        <p:grpSpPr>
          <a:xfrm flipH="1">
            <a:off x="933710" y="6409324"/>
            <a:ext cx="22408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4" name="Straight Connector 3"/>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7384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4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Tree>
    <p:extLst>
      <p:ext uri="{BB962C8B-B14F-4D97-AF65-F5344CB8AC3E}">
        <p14:creationId xmlns:p14="http://schemas.microsoft.com/office/powerpoint/2010/main" val="2654870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5_Title Slide">
    <p:spTree>
      <p:nvGrpSpPr>
        <p:cNvPr id="1" name=""/>
        <p:cNvGrpSpPr/>
        <p:nvPr/>
      </p:nvGrpSpPr>
      <p:grpSpPr>
        <a:xfrm>
          <a:off x="0" y="0"/>
          <a:ext cx="0" cy="0"/>
          <a:chOff x="0" y="0"/>
          <a:chExt cx="0" cy="0"/>
        </a:xfrm>
      </p:grpSpPr>
      <p:sp>
        <p:nvSpPr>
          <p:cNvPr id="8" name="Rectangle 7"/>
          <p:cNvSpPr/>
          <p:nvPr userDrawn="1"/>
        </p:nvSpPr>
        <p:spPr>
          <a:xfrm>
            <a:off x="4" y="3"/>
            <a:ext cx="12192000" cy="4152123"/>
          </a:xfrm>
          <a:prstGeom prst="rect">
            <a:avLst/>
          </a:prstGeom>
          <a:pattFill prst="pct5">
            <a:fgClr>
              <a:schemeClr val="tx2">
                <a:lumMod val="75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6" name="Picture Placeholder 3"/>
          <p:cNvSpPr>
            <a:spLocks noGrp="1"/>
          </p:cNvSpPr>
          <p:nvPr>
            <p:ph type="pic" sz="quarter" idx="10"/>
          </p:nvPr>
        </p:nvSpPr>
        <p:spPr>
          <a:xfrm>
            <a:off x="5265741" y="921260"/>
            <a:ext cx="1660525" cy="1658937"/>
          </a:xfrm>
          <a:prstGeom prst="ellipse">
            <a:avLst/>
          </a:prstGeom>
        </p:spPr>
        <p:txBody>
          <a:bodyPr>
            <a:normAutofit/>
          </a:bodyPr>
          <a:lstStyle>
            <a:lvl1pPr>
              <a:defRPr sz="1273">
                <a:solidFill>
                  <a:schemeClr val="accent2"/>
                </a:solidFill>
              </a:defRPr>
            </a:lvl1pPr>
          </a:lstStyle>
          <a:p>
            <a:endParaRPr lang="id-ID" dirty="0"/>
          </a:p>
        </p:txBody>
      </p:sp>
      <p:grpSp>
        <p:nvGrpSpPr>
          <p:cNvPr id="16" name="Group 15"/>
          <p:cNvGrpSpPr/>
          <p:nvPr userDrawn="1"/>
        </p:nvGrpSpPr>
        <p:grpSpPr>
          <a:xfrm>
            <a:off x="347420" y="6409324"/>
            <a:ext cx="224082" cy="221156"/>
            <a:chOff x="4328868" y="5502988"/>
            <a:chExt cx="500307" cy="493774"/>
          </a:xfrm>
        </p:grpSpPr>
        <p:sp>
          <p:nvSpPr>
            <p:cNvPr id="17" name="Freeform 1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8" name="Freeform 1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9" name="Group 18"/>
          <p:cNvGrpSpPr/>
          <p:nvPr userDrawn="1"/>
        </p:nvGrpSpPr>
        <p:grpSpPr>
          <a:xfrm flipH="1">
            <a:off x="933710" y="6409324"/>
            <a:ext cx="224082" cy="221156"/>
            <a:chOff x="4328868" y="5502988"/>
            <a:chExt cx="500307" cy="493774"/>
          </a:xfrm>
        </p:grpSpPr>
        <p:sp>
          <p:nvSpPr>
            <p:cNvPr id="20" name="Freeform 1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1" name="Freeform 2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2" name="Straight Connector 2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20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8402344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6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8" name="Picture Placeholder 3"/>
          <p:cNvSpPr>
            <a:spLocks noGrp="1"/>
          </p:cNvSpPr>
          <p:nvPr>
            <p:ph type="pic" sz="quarter" idx="11"/>
          </p:nvPr>
        </p:nvSpPr>
        <p:spPr>
          <a:xfrm>
            <a:off x="8116673" y="1993246"/>
            <a:ext cx="4059266" cy="2635316"/>
          </a:xfrm>
        </p:spPr>
        <p:txBody>
          <a:bodyPr>
            <a:normAutofit/>
          </a:bodyPr>
          <a:lstStyle>
            <a:lvl1pPr>
              <a:defRPr sz="1273">
                <a:solidFill>
                  <a:schemeClr val="accent2"/>
                </a:solidFill>
              </a:defRPr>
            </a:lvl1pPr>
          </a:lstStyle>
          <a:p>
            <a:endParaRPr lang="id-ID"/>
          </a:p>
        </p:txBody>
      </p:sp>
      <p:sp>
        <p:nvSpPr>
          <p:cNvPr id="11" name="Picture Placeholder 3"/>
          <p:cNvSpPr>
            <a:spLocks noGrp="1"/>
          </p:cNvSpPr>
          <p:nvPr>
            <p:ph type="pic" sz="quarter" idx="12"/>
          </p:nvPr>
        </p:nvSpPr>
        <p:spPr>
          <a:xfrm>
            <a:off x="3" y="1993246"/>
            <a:ext cx="4058336" cy="2635316"/>
          </a:xfrm>
        </p:spPr>
        <p:txBody>
          <a:bodyPr>
            <a:normAutofit/>
          </a:bodyPr>
          <a:lstStyle>
            <a:lvl1pPr>
              <a:defRPr sz="1273">
                <a:solidFill>
                  <a:schemeClr val="accent2"/>
                </a:solidFill>
              </a:defRPr>
            </a:lvl1pPr>
          </a:lstStyle>
          <a:p>
            <a:endParaRPr lang="id-ID"/>
          </a:p>
        </p:txBody>
      </p:sp>
      <p:grpSp>
        <p:nvGrpSpPr>
          <p:cNvPr id="17" name="Group 16"/>
          <p:cNvGrpSpPr/>
          <p:nvPr userDrawn="1"/>
        </p:nvGrpSpPr>
        <p:grpSpPr>
          <a:xfrm>
            <a:off x="347420" y="6409324"/>
            <a:ext cx="224082" cy="221156"/>
            <a:chOff x="4328868" y="5502988"/>
            <a:chExt cx="500307" cy="493774"/>
          </a:xfrm>
        </p:grpSpPr>
        <p:sp>
          <p:nvSpPr>
            <p:cNvPr id="18" name="Freeform 1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9" name="Freeform 1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0" name="Group 19"/>
          <p:cNvGrpSpPr/>
          <p:nvPr userDrawn="1"/>
        </p:nvGrpSpPr>
        <p:grpSpPr>
          <a:xfrm flipH="1">
            <a:off x="933710" y="6409324"/>
            <a:ext cx="224082" cy="221156"/>
            <a:chOff x="4328868" y="5502988"/>
            <a:chExt cx="500307" cy="493774"/>
          </a:xfrm>
        </p:grpSpPr>
        <p:sp>
          <p:nvSpPr>
            <p:cNvPr id="21" name="Freeform 2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2" name="Freeform 2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3" name="Straight Connector 22"/>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617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7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32">
              <a:solidFill>
                <a:srgbClr val="16A085"/>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1114" dirty="0">
              <a:solidFill>
                <a:prstClr val="white"/>
              </a:solidFill>
            </a:endParaRPr>
          </a:p>
        </p:txBody>
      </p:sp>
      <p:sp>
        <p:nvSpPr>
          <p:cNvPr id="11" name="Picture Placeholder 3"/>
          <p:cNvSpPr>
            <a:spLocks noGrp="1"/>
          </p:cNvSpPr>
          <p:nvPr>
            <p:ph type="pic" sz="quarter" idx="12"/>
          </p:nvPr>
        </p:nvSpPr>
        <p:spPr>
          <a:xfrm>
            <a:off x="4" y="1993246"/>
            <a:ext cx="12192000" cy="2635316"/>
          </a:xfrm>
        </p:spPr>
        <p:txBody>
          <a:bodyPr>
            <a:normAutofit/>
          </a:bodyPr>
          <a:lstStyle>
            <a:lvl1pPr>
              <a:defRPr sz="1273">
                <a:solidFill>
                  <a:schemeClr val="accent2"/>
                </a:solidFill>
              </a:defRPr>
            </a:lvl1pPr>
          </a:lstStyle>
          <a:p>
            <a:endParaRPr lang="id-ID"/>
          </a:p>
        </p:txBody>
      </p:sp>
      <p:grpSp>
        <p:nvGrpSpPr>
          <p:cNvPr id="15" name="Group 14"/>
          <p:cNvGrpSpPr/>
          <p:nvPr userDrawn="1"/>
        </p:nvGrpSpPr>
        <p:grpSpPr>
          <a:xfrm>
            <a:off x="347420" y="6409324"/>
            <a:ext cx="224082" cy="221156"/>
            <a:chOff x="4328868" y="5502988"/>
            <a:chExt cx="500307" cy="493774"/>
          </a:xfrm>
        </p:grpSpPr>
        <p:sp>
          <p:nvSpPr>
            <p:cNvPr id="16" name="Freeform 1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7" name="Freeform 1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8" name="Group 17"/>
          <p:cNvGrpSpPr/>
          <p:nvPr userDrawn="1"/>
        </p:nvGrpSpPr>
        <p:grpSpPr>
          <a:xfrm flipH="1">
            <a:off x="933710" y="6409324"/>
            <a:ext cx="224082" cy="221156"/>
            <a:chOff x="4328868" y="5502988"/>
            <a:chExt cx="500307" cy="493774"/>
          </a:xfrm>
        </p:grpSpPr>
        <p:sp>
          <p:nvSpPr>
            <p:cNvPr id="19" name="Freeform 1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0" name="Freeform 1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1" name="Straight Connector 2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4123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8_Title Slide">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0" y="0"/>
            <a:ext cx="2033999" cy="2286000"/>
          </a:xfrm>
        </p:spPr>
        <p:txBody>
          <a:bodyPr/>
          <a:lstStyle>
            <a:lvl1pPr>
              <a:defRPr sz="1432">
                <a:solidFill>
                  <a:schemeClr val="accent2"/>
                </a:solidFill>
              </a:defRPr>
            </a:lvl1pPr>
          </a:lstStyle>
          <a:p>
            <a:endParaRPr lang="id-ID"/>
          </a:p>
        </p:txBody>
      </p:sp>
      <p:sp>
        <p:nvSpPr>
          <p:cNvPr id="8" name="Picture Placeholder 3"/>
          <p:cNvSpPr>
            <a:spLocks noGrp="1"/>
          </p:cNvSpPr>
          <p:nvPr>
            <p:ph type="pic" sz="quarter" idx="11"/>
          </p:nvPr>
        </p:nvSpPr>
        <p:spPr>
          <a:xfrm>
            <a:off x="0" y="2286000"/>
            <a:ext cx="2033999" cy="2286000"/>
          </a:xfrm>
        </p:spPr>
        <p:txBody>
          <a:bodyPr/>
          <a:lstStyle>
            <a:lvl1pPr>
              <a:defRPr sz="1432">
                <a:solidFill>
                  <a:schemeClr val="accent2"/>
                </a:solidFill>
              </a:defRPr>
            </a:lvl1pPr>
          </a:lstStyle>
          <a:p>
            <a:endParaRPr lang="id-ID"/>
          </a:p>
        </p:txBody>
      </p:sp>
      <p:sp>
        <p:nvSpPr>
          <p:cNvPr id="9" name="Picture Placeholder 3"/>
          <p:cNvSpPr>
            <a:spLocks noGrp="1"/>
          </p:cNvSpPr>
          <p:nvPr>
            <p:ph type="pic" sz="quarter" idx="12"/>
          </p:nvPr>
        </p:nvSpPr>
        <p:spPr>
          <a:xfrm>
            <a:off x="0" y="4572000"/>
            <a:ext cx="2033999" cy="2286000"/>
          </a:xfrm>
        </p:spPr>
        <p:txBody>
          <a:bodyPr/>
          <a:lstStyle>
            <a:lvl1pPr>
              <a:defRPr sz="1432">
                <a:solidFill>
                  <a:schemeClr val="accent2"/>
                </a:solidFill>
              </a:defRPr>
            </a:lvl1pPr>
          </a:lstStyle>
          <a:p>
            <a:endParaRPr lang="id-ID"/>
          </a:p>
        </p:txBody>
      </p:sp>
      <p:sp>
        <p:nvSpPr>
          <p:cNvPr id="10" name="Picture Placeholder 3"/>
          <p:cNvSpPr>
            <a:spLocks noGrp="1"/>
          </p:cNvSpPr>
          <p:nvPr>
            <p:ph type="pic" sz="quarter" idx="13"/>
          </p:nvPr>
        </p:nvSpPr>
        <p:spPr>
          <a:xfrm>
            <a:off x="2037321" y="0"/>
            <a:ext cx="2033999" cy="2286000"/>
          </a:xfrm>
        </p:spPr>
        <p:txBody>
          <a:bodyPr/>
          <a:lstStyle>
            <a:lvl1pPr>
              <a:defRPr sz="1432">
                <a:solidFill>
                  <a:schemeClr val="accent2"/>
                </a:solidFill>
              </a:defRPr>
            </a:lvl1pPr>
          </a:lstStyle>
          <a:p>
            <a:endParaRPr lang="id-ID"/>
          </a:p>
        </p:txBody>
      </p:sp>
      <p:sp>
        <p:nvSpPr>
          <p:cNvPr id="12" name="Picture Placeholder 3"/>
          <p:cNvSpPr>
            <a:spLocks noGrp="1"/>
          </p:cNvSpPr>
          <p:nvPr>
            <p:ph type="pic" sz="quarter" idx="14"/>
          </p:nvPr>
        </p:nvSpPr>
        <p:spPr>
          <a:xfrm>
            <a:off x="2037321" y="2286000"/>
            <a:ext cx="2033999" cy="2286000"/>
          </a:xfrm>
        </p:spPr>
        <p:txBody>
          <a:bodyPr/>
          <a:lstStyle>
            <a:lvl1pPr>
              <a:defRPr sz="1432">
                <a:solidFill>
                  <a:schemeClr val="accent2"/>
                </a:solidFill>
              </a:defRPr>
            </a:lvl1pPr>
          </a:lstStyle>
          <a:p>
            <a:endParaRPr lang="id-ID"/>
          </a:p>
        </p:txBody>
      </p:sp>
      <p:sp>
        <p:nvSpPr>
          <p:cNvPr id="13" name="Picture Placeholder 3"/>
          <p:cNvSpPr>
            <a:spLocks noGrp="1"/>
          </p:cNvSpPr>
          <p:nvPr>
            <p:ph type="pic" sz="quarter" idx="15"/>
          </p:nvPr>
        </p:nvSpPr>
        <p:spPr>
          <a:xfrm>
            <a:off x="2037321" y="4572000"/>
            <a:ext cx="2033999" cy="2286000"/>
          </a:xfrm>
        </p:spPr>
        <p:txBody>
          <a:bodyPr/>
          <a:lstStyle>
            <a:lvl1pPr>
              <a:defRPr sz="1432">
                <a:solidFill>
                  <a:schemeClr val="accent2"/>
                </a:solidFill>
              </a:defRPr>
            </a:lvl1pPr>
          </a:lstStyle>
          <a:p>
            <a:endParaRPr lang="id-ID"/>
          </a:p>
        </p:txBody>
      </p:sp>
      <p:sp>
        <p:nvSpPr>
          <p:cNvPr id="14" name="Picture Placeholder 3"/>
          <p:cNvSpPr>
            <a:spLocks noGrp="1"/>
          </p:cNvSpPr>
          <p:nvPr>
            <p:ph type="pic" sz="quarter" idx="16"/>
          </p:nvPr>
        </p:nvSpPr>
        <p:spPr>
          <a:xfrm>
            <a:off x="4071320" y="0"/>
            <a:ext cx="2033999" cy="2286000"/>
          </a:xfrm>
        </p:spPr>
        <p:txBody>
          <a:bodyPr/>
          <a:lstStyle>
            <a:lvl1pPr>
              <a:defRPr sz="1432">
                <a:solidFill>
                  <a:schemeClr val="accent2"/>
                </a:solidFill>
              </a:defRPr>
            </a:lvl1pPr>
          </a:lstStyle>
          <a:p>
            <a:endParaRPr lang="id-ID"/>
          </a:p>
        </p:txBody>
      </p:sp>
      <p:sp>
        <p:nvSpPr>
          <p:cNvPr id="15" name="Picture Placeholder 3"/>
          <p:cNvSpPr>
            <a:spLocks noGrp="1"/>
          </p:cNvSpPr>
          <p:nvPr>
            <p:ph type="pic" sz="quarter" idx="17"/>
          </p:nvPr>
        </p:nvSpPr>
        <p:spPr>
          <a:xfrm>
            <a:off x="4071320" y="2286000"/>
            <a:ext cx="2033999" cy="2286000"/>
          </a:xfrm>
        </p:spPr>
        <p:txBody>
          <a:bodyPr/>
          <a:lstStyle>
            <a:lvl1pPr>
              <a:defRPr sz="1432">
                <a:solidFill>
                  <a:schemeClr val="accent2"/>
                </a:solidFill>
              </a:defRPr>
            </a:lvl1pPr>
          </a:lstStyle>
          <a:p>
            <a:endParaRPr lang="id-ID"/>
          </a:p>
        </p:txBody>
      </p:sp>
      <p:sp>
        <p:nvSpPr>
          <p:cNvPr id="16" name="Picture Placeholder 3"/>
          <p:cNvSpPr>
            <a:spLocks noGrp="1"/>
          </p:cNvSpPr>
          <p:nvPr>
            <p:ph type="pic" sz="quarter" idx="18"/>
          </p:nvPr>
        </p:nvSpPr>
        <p:spPr>
          <a:xfrm>
            <a:off x="4071320" y="4572000"/>
            <a:ext cx="2033999" cy="2286000"/>
          </a:xfrm>
        </p:spPr>
        <p:txBody>
          <a:bodyPr/>
          <a:lstStyle>
            <a:lvl1pPr>
              <a:defRPr sz="1432">
                <a:solidFill>
                  <a:schemeClr val="accent2"/>
                </a:solidFill>
              </a:defRPr>
            </a:lvl1pPr>
          </a:lstStyle>
          <a:p>
            <a:endParaRPr lang="id-ID"/>
          </a:p>
        </p:txBody>
      </p:sp>
      <p:sp>
        <p:nvSpPr>
          <p:cNvPr id="17" name="Picture Placeholder 3"/>
          <p:cNvSpPr>
            <a:spLocks noGrp="1"/>
          </p:cNvSpPr>
          <p:nvPr>
            <p:ph type="pic" sz="quarter" idx="19"/>
          </p:nvPr>
        </p:nvSpPr>
        <p:spPr>
          <a:xfrm>
            <a:off x="6108641" y="0"/>
            <a:ext cx="2033999" cy="2286000"/>
          </a:xfrm>
        </p:spPr>
        <p:txBody>
          <a:bodyPr/>
          <a:lstStyle>
            <a:lvl1pPr>
              <a:defRPr sz="1432">
                <a:solidFill>
                  <a:schemeClr val="accent2"/>
                </a:solidFill>
              </a:defRPr>
            </a:lvl1pPr>
          </a:lstStyle>
          <a:p>
            <a:endParaRPr lang="id-ID"/>
          </a:p>
        </p:txBody>
      </p:sp>
      <p:sp>
        <p:nvSpPr>
          <p:cNvPr id="18" name="Picture Placeholder 3"/>
          <p:cNvSpPr>
            <a:spLocks noGrp="1"/>
          </p:cNvSpPr>
          <p:nvPr>
            <p:ph type="pic" sz="quarter" idx="20"/>
          </p:nvPr>
        </p:nvSpPr>
        <p:spPr>
          <a:xfrm>
            <a:off x="6108641" y="2286000"/>
            <a:ext cx="2033999" cy="2286000"/>
          </a:xfrm>
        </p:spPr>
        <p:txBody>
          <a:bodyPr/>
          <a:lstStyle>
            <a:lvl1pPr>
              <a:defRPr sz="1432">
                <a:solidFill>
                  <a:schemeClr val="accent2"/>
                </a:solidFill>
              </a:defRPr>
            </a:lvl1pPr>
          </a:lstStyle>
          <a:p>
            <a:endParaRPr lang="id-ID"/>
          </a:p>
        </p:txBody>
      </p:sp>
      <p:sp>
        <p:nvSpPr>
          <p:cNvPr id="19" name="Picture Placeholder 3"/>
          <p:cNvSpPr>
            <a:spLocks noGrp="1"/>
          </p:cNvSpPr>
          <p:nvPr>
            <p:ph type="pic" sz="quarter" idx="21"/>
          </p:nvPr>
        </p:nvSpPr>
        <p:spPr>
          <a:xfrm>
            <a:off x="6108641" y="4572000"/>
            <a:ext cx="2033999" cy="2286000"/>
          </a:xfrm>
        </p:spPr>
        <p:txBody>
          <a:bodyPr/>
          <a:lstStyle>
            <a:lvl1pPr>
              <a:defRPr sz="1432">
                <a:solidFill>
                  <a:schemeClr val="accent2"/>
                </a:solidFill>
              </a:defRPr>
            </a:lvl1pPr>
          </a:lstStyle>
          <a:p>
            <a:endParaRPr lang="id-ID"/>
          </a:p>
        </p:txBody>
      </p:sp>
      <p:sp>
        <p:nvSpPr>
          <p:cNvPr id="20" name="Picture Placeholder 3"/>
          <p:cNvSpPr>
            <a:spLocks noGrp="1"/>
          </p:cNvSpPr>
          <p:nvPr>
            <p:ph type="pic" sz="quarter" idx="22"/>
          </p:nvPr>
        </p:nvSpPr>
        <p:spPr>
          <a:xfrm>
            <a:off x="8139322" y="0"/>
            <a:ext cx="2033999" cy="2286000"/>
          </a:xfrm>
        </p:spPr>
        <p:txBody>
          <a:bodyPr/>
          <a:lstStyle>
            <a:lvl1pPr>
              <a:defRPr sz="1432">
                <a:solidFill>
                  <a:schemeClr val="accent2"/>
                </a:solidFill>
              </a:defRPr>
            </a:lvl1pPr>
          </a:lstStyle>
          <a:p>
            <a:endParaRPr lang="id-ID"/>
          </a:p>
        </p:txBody>
      </p:sp>
      <p:sp>
        <p:nvSpPr>
          <p:cNvPr id="21" name="Picture Placeholder 3"/>
          <p:cNvSpPr>
            <a:spLocks noGrp="1"/>
          </p:cNvSpPr>
          <p:nvPr>
            <p:ph type="pic" sz="quarter" idx="23"/>
          </p:nvPr>
        </p:nvSpPr>
        <p:spPr>
          <a:xfrm>
            <a:off x="8139322" y="2286000"/>
            <a:ext cx="2033999" cy="2286000"/>
          </a:xfrm>
        </p:spPr>
        <p:txBody>
          <a:bodyPr/>
          <a:lstStyle>
            <a:lvl1pPr>
              <a:defRPr sz="1432">
                <a:solidFill>
                  <a:schemeClr val="accent2"/>
                </a:solidFill>
              </a:defRPr>
            </a:lvl1pPr>
          </a:lstStyle>
          <a:p>
            <a:endParaRPr lang="id-ID"/>
          </a:p>
        </p:txBody>
      </p:sp>
      <p:sp>
        <p:nvSpPr>
          <p:cNvPr id="22" name="Picture Placeholder 3"/>
          <p:cNvSpPr>
            <a:spLocks noGrp="1"/>
          </p:cNvSpPr>
          <p:nvPr>
            <p:ph type="pic" sz="quarter" idx="24"/>
          </p:nvPr>
        </p:nvSpPr>
        <p:spPr>
          <a:xfrm>
            <a:off x="8139322" y="4572000"/>
            <a:ext cx="2033999" cy="2286000"/>
          </a:xfrm>
        </p:spPr>
        <p:txBody>
          <a:bodyPr/>
          <a:lstStyle>
            <a:lvl1pPr>
              <a:defRPr sz="1432">
                <a:solidFill>
                  <a:schemeClr val="accent2"/>
                </a:solidFill>
              </a:defRPr>
            </a:lvl1pPr>
          </a:lstStyle>
          <a:p>
            <a:endParaRPr lang="id-ID"/>
          </a:p>
        </p:txBody>
      </p:sp>
      <p:sp>
        <p:nvSpPr>
          <p:cNvPr id="23" name="Picture Placeholder 3"/>
          <p:cNvSpPr>
            <a:spLocks noGrp="1"/>
          </p:cNvSpPr>
          <p:nvPr>
            <p:ph type="pic" sz="quarter" idx="25"/>
          </p:nvPr>
        </p:nvSpPr>
        <p:spPr>
          <a:xfrm>
            <a:off x="10176638" y="0"/>
            <a:ext cx="2033999" cy="2286000"/>
          </a:xfrm>
        </p:spPr>
        <p:txBody>
          <a:bodyPr/>
          <a:lstStyle>
            <a:lvl1pPr>
              <a:defRPr sz="1432">
                <a:solidFill>
                  <a:schemeClr val="accent2"/>
                </a:solidFill>
              </a:defRPr>
            </a:lvl1pPr>
          </a:lstStyle>
          <a:p>
            <a:endParaRPr lang="id-ID"/>
          </a:p>
        </p:txBody>
      </p:sp>
      <p:sp>
        <p:nvSpPr>
          <p:cNvPr id="24" name="Picture Placeholder 3"/>
          <p:cNvSpPr>
            <a:spLocks noGrp="1"/>
          </p:cNvSpPr>
          <p:nvPr>
            <p:ph type="pic" sz="quarter" idx="26"/>
          </p:nvPr>
        </p:nvSpPr>
        <p:spPr>
          <a:xfrm>
            <a:off x="10176638" y="2286000"/>
            <a:ext cx="2033999" cy="2286000"/>
          </a:xfrm>
        </p:spPr>
        <p:txBody>
          <a:bodyPr/>
          <a:lstStyle>
            <a:lvl1pPr>
              <a:defRPr sz="1432">
                <a:solidFill>
                  <a:schemeClr val="accent2"/>
                </a:solidFill>
              </a:defRPr>
            </a:lvl1pPr>
          </a:lstStyle>
          <a:p>
            <a:endParaRPr lang="id-ID"/>
          </a:p>
        </p:txBody>
      </p:sp>
      <p:sp>
        <p:nvSpPr>
          <p:cNvPr id="25" name="Picture Placeholder 3"/>
          <p:cNvSpPr>
            <a:spLocks noGrp="1"/>
          </p:cNvSpPr>
          <p:nvPr>
            <p:ph type="pic" sz="quarter" idx="27"/>
          </p:nvPr>
        </p:nvSpPr>
        <p:spPr>
          <a:xfrm>
            <a:off x="10176638" y="4572000"/>
            <a:ext cx="2033999" cy="2286000"/>
          </a:xfrm>
        </p:spPr>
        <p:txBody>
          <a:bodyPr/>
          <a:lstStyle>
            <a:lvl1pPr>
              <a:defRPr sz="1432">
                <a:solidFill>
                  <a:schemeClr val="accent2"/>
                </a:solidFill>
              </a:defRPr>
            </a:lvl1pPr>
          </a:lstStyle>
          <a:p>
            <a:endParaRPr lang="id-ID"/>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54">
              <a:solidFill>
                <a:srgbClr val="16A085"/>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54">
              <a:solidFill>
                <a:srgbClr val="16A085"/>
              </a:solidFill>
            </a:endParaRPr>
          </a:p>
        </p:txBody>
      </p:sp>
      <p:sp>
        <p:nvSpPr>
          <p:cNvPr id="7" name="TextBox 6"/>
          <p:cNvSpPr txBox="1"/>
          <p:nvPr userDrawn="1"/>
        </p:nvSpPr>
        <p:spPr>
          <a:xfrm>
            <a:off x="11604288" y="305132"/>
            <a:ext cx="311304" cy="220958"/>
          </a:xfrm>
          <a:prstGeom prst="rect">
            <a:avLst/>
          </a:prstGeom>
          <a:noFill/>
        </p:spPr>
        <p:txBody>
          <a:bodyPr wrap="none" rtlCol="0">
            <a:spAutoFit/>
          </a:bodyPr>
          <a:lstStyle/>
          <a:p>
            <a:pPr algn="ctr"/>
            <a:fld id="{260E2A6B-A809-4840-BF14-8648BC0BDF87}" type="slidenum">
              <a:rPr lang="id-ID" sz="836" b="1">
                <a:solidFill>
                  <a:srgbClr val="16A085"/>
                </a:solidFill>
              </a:rPr>
              <a:pPr algn="ctr"/>
              <a:t>‹#›</a:t>
            </a:fld>
            <a:endParaRPr lang="id-ID" sz="836" dirty="0">
              <a:solidFill>
                <a:srgbClr val="16A085"/>
              </a:solidFill>
            </a:endParaRPr>
          </a:p>
        </p:txBody>
      </p:sp>
    </p:spTree>
    <p:extLst>
      <p:ext uri="{BB962C8B-B14F-4D97-AF65-F5344CB8AC3E}">
        <p14:creationId xmlns:p14="http://schemas.microsoft.com/office/powerpoint/2010/main" val="416970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9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sp>
        <p:nvSpPr>
          <p:cNvPr id="26" name="Picture Placeholder 3"/>
          <p:cNvSpPr>
            <a:spLocks noGrp="1"/>
          </p:cNvSpPr>
          <p:nvPr>
            <p:ph type="pic" sz="quarter" idx="10"/>
          </p:nvPr>
        </p:nvSpPr>
        <p:spPr>
          <a:xfrm>
            <a:off x="1450177"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7" name="Picture Placeholder 3"/>
          <p:cNvSpPr>
            <a:spLocks noGrp="1"/>
          </p:cNvSpPr>
          <p:nvPr>
            <p:ph type="pic" sz="quarter" idx="11"/>
          </p:nvPr>
        </p:nvSpPr>
        <p:spPr>
          <a:xfrm>
            <a:off x="3971868"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8" name="Picture Placeholder 3"/>
          <p:cNvSpPr>
            <a:spLocks noGrp="1"/>
          </p:cNvSpPr>
          <p:nvPr>
            <p:ph type="pic" sz="quarter" idx="12"/>
          </p:nvPr>
        </p:nvSpPr>
        <p:spPr>
          <a:xfrm>
            <a:off x="6508788" y="228494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9" name="Picture Placeholder 3"/>
          <p:cNvSpPr>
            <a:spLocks noGrp="1"/>
          </p:cNvSpPr>
          <p:nvPr>
            <p:ph type="pic" sz="quarter" idx="13"/>
          </p:nvPr>
        </p:nvSpPr>
        <p:spPr>
          <a:xfrm>
            <a:off x="9030478" y="2284944"/>
            <a:ext cx="1697846" cy="1697847"/>
          </a:xfrm>
          <a:prstGeom prst="ellipse">
            <a:avLst/>
          </a:prstGeom>
        </p:spPr>
        <p:txBody>
          <a:bodyPr>
            <a:normAutofit/>
          </a:bodyPr>
          <a:lstStyle>
            <a:lvl1pPr>
              <a:defRPr sz="1273">
                <a:solidFill>
                  <a:schemeClr val="accent2"/>
                </a:solidFill>
              </a:defRPr>
            </a:lvl1pPr>
          </a:lstStyle>
          <a:p>
            <a:endParaRPr lang="id-ID"/>
          </a:p>
        </p:txBody>
      </p:sp>
      <p:grpSp>
        <p:nvGrpSpPr>
          <p:cNvPr id="16" name="Group 15"/>
          <p:cNvGrpSpPr/>
          <p:nvPr userDrawn="1"/>
        </p:nvGrpSpPr>
        <p:grpSpPr>
          <a:xfrm>
            <a:off x="347420" y="6409324"/>
            <a:ext cx="224082" cy="221156"/>
            <a:chOff x="4328868" y="5502988"/>
            <a:chExt cx="500307" cy="493774"/>
          </a:xfrm>
        </p:grpSpPr>
        <p:sp>
          <p:nvSpPr>
            <p:cNvPr id="17" name="Freeform 1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8" name="Freeform 1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9" name="Group 18"/>
          <p:cNvGrpSpPr/>
          <p:nvPr userDrawn="1"/>
        </p:nvGrpSpPr>
        <p:grpSpPr>
          <a:xfrm flipH="1">
            <a:off x="933710" y="6409324"/>
            <a:ext cx="224082" cy="221156"/>
            <a:chOff x="4328868" y="5502988"/>
            <a:chExt cx="500307" cy="493774"/>
          </a:xfrm>
        </p:grpSpPr>
        <p:sp>
          <p:nvSpPr>
            <p:cNvPr id="20" name="Freeform 1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1" name="Freeform 2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2" name="Straight Connector 2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4617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0_Title Slide">
    <p:spTree>
      <p:nvGrpSpPr>
        <p:cNvPr id="1" name=""/>
        <p:cNvGrpSpPr/>
        <p:nvPr/>
      </p:nvGrpSpPr>
      <p:grpSpPr>
        <a:xfrm>
          <a:off x="0" y="0"/>
          <a:ext cx="0" cy="0"/>
          <a:chOff x="0" y="0"/>
          <a:chExt cx="0" cy="0"/>
        </a:xfrm>
      </p:grpSpPr>
      <p:sp>
        <p:nvSpPr>
          <p:cNvPr id="72" name="Picture Placeholder 3"/>
          <p:cNvSpPr>
            <a:spLocks noGrp="1"/>
          </p:cNvSpPr>
          <p:nvPr>
            <p:ph type="pic" sz="quarter" idx="10"/>
          </p:nvPr>
        </p:nvSpPr>
        <p:spPr>
          <a:xfrm>
            <a:off x="1244494" y="2113494"/>
            <a:ext cx="1697846" cy="1697847"/>
          </a:xfrm>
          <a:prstGeom prst="ellipse">
            <a:avLst/>
          </a:prstGeom>
        </p:spPr>
        <p:txBody>
          <a:bodyPr>
            <a:normAutofit/>
          </a:bodyPr>
          <a:lstStyle>
            <a:lvl1pPr>
              <a:defRPr sz="1273">
                <a:solidFill>
                  <a:schemeClr val="accent2"/>
                </a:solidFill>
              </a:defRPr>
            </a:lvl1pPr>
          </a:lstStyle>
          <a:p>
            <a:endParaRPr lang="id-ID" dirty="0"/>
          </a:p>
        </p:txBody>
      </p:sp>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5" name="Rectangle 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7" name="TextBox 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14" name="Group 13"/>
          <p:cNvGrpSpPr/>
          <p:nvPr userDrawn="1"/>
        </p:nvGrpSpPr>
        <p:grpSpPr>
          <a:xfrm>
            <a:off x="347420" y="6409324"/>
            <a:ext cx="224082" cy="221156"/>
            <a:chOff x="4328868" y="5502988"/>
            <a:chExt cx="500307" cy="493774"/>
          </a:xfrm>
        </p:grpSpPr>
        <p:sp>
          <p:nvSpPr>
            <p:cNvPr id="15" name="Freeform 1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6" name="Freeform 1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17" name="Group 16"/>
          <p:cNvGrpSpPr/>
          <p:nvPr userDrawn="1"/>
        </p:nvGrpSpPr>
        <p:grpSpPr>
          <a:xfrm flipH="1">
            <a:off x="933710" y="6409324"/>
            <a:ext cx="224082" cy="221156"/>
            <a:chOff x="4328868" y="5502988"/>
            <a:chExt cx="500307" cy="493774"/>
          </a:xfrm>
        </p:grpSpPr>
        <p:sp>
          <p:nvSpPr>
            <p:cNvPr id="18" name="Freeform 1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19" name="Freeform 1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0" name="Straight Connector 1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3402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1_Title Slide">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450177"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8" name="Picture Placeholder 3"/>
          <p:cNvSpPr>
            <a:spLocks noGrp="1"/>
          </p:cNvSpPr>
          <p:nvPr>
            <p:ph type="pic" sz="quarter" idx="11"/>
          </p:nvPr>
        </p:nvSpPr>
        <p:spPr>
          <a:xfrm>
            <a:off x="3971868"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9" name="Picture Placeholder 3"/>
          <p:cNvSpPr>
            <a:spLocks noGrp="1"/>
          </p:cNvSpPr>
          <p:nvPr>
            <p:ph type="pic" sz="quarter" idx="12"/>
          </p:nvPr>
        </p:nvSpPr>
        <p:spPr>
          <a:xfrm>
            <a:off x="6508788" y="2284944"/>
            <a:ext cx="1697846" cy="1697847"/>
          </a:xfrm>
          <a:prstGeom prst="rect">
            <a:avLst/>
          </a:prstGeom>
        </p:spPr>
        <p:txBody>
          <a:bodyPr>
            <a:normAutofit/>
          </a:bodyPr>
          <a:lstStyle>
            <a:lvl1pPr>
              <a:defRPr sz="1273">
                <a:solidFill>
                  <a:schemeClr val="accent2"/>
                </a:solidFill>
              </a:defRPr>
            </a:lvl1pPr>
          </a:lstStyle>
          <a:p>
            <a:endParaRPr lang="id-ID" dirty="0"/>
          </a:p>
        </p:txBody>
      </p:sp>
      <p:sp>
        <p:nvSpPr>
          <p:cNvPr id="10" name="Picture Placeholder 3"/>
          <p:cNvSpPr>
            <a:spLocks noGrp="1"/>
          </p:cNvSpPr>
          <p:nvPr>
            <p:ph type="pic" sz="quarter" idx="13"/>
          </p:nvPr>
        </p:nvSpPr>
        <p:spPr>
          <a:xfrm>
            <a:off x="9030478" y="2284944"/>
            <a:ext cx="1697846" cy="1697847"/>
          </a:xfrm>
          <a:prstGeom prst="rect">
            <a:avLst/>
          </a:prstGeom>
        </p:spPr>
        <p:txBody>
          <a:bodyPr>
            <a:normAutofit/>
          </a:bodyPr>
          <a:lstStyle>
            <a:lvl1pPr>
              <a:defRPr sz="1273">
                <a:solidFill>
                  <a:schemeClr val="accent2"/>
                </a:solidFill>
              </a:defRPr>
            </a:lvl1pPr>
          </a:lstStyle>
          <a:p>
            <a:endParaRPr lang="id-ID"/>
          </a:p>
        </p:txBody>
      </p:sp>
      <p:sp>
        <p:nvSpPr>
          <p:cNvPr id="16" name="Rectangle 15"/>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7" name="Rectangle 16"/>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5" name="TextBox 24"/>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6" name="Group 25"/>
          <p:cNvGrpSpPr/>
          <p:nvPr userDrawn="1"/>
        </p:nvGrpSpPr>
        <p:grpSpPr>
          <a:xfrm>
            <a:off x="347420" y="6409324"/>
            <a:ext cx="224082" cy="221156"/>
            <a:chOff x="4328868" y="5502988"/>
            <a:chExt cx="500307" cy="493774"/>
          </a:xfrm>
        </p:grpSpPr>
        <p:sp>
          <p:nvSpPr>
            <p:cNvPr id="27" name="Freeform 26">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9" name="Group 28"/>
          <p:cNvGrpSpPr/>
          <p:nvPr userDrawn="1"/>
        </p:nvGrpSpPr>
        <p:grpSpPr>
          <a:xfrm flipH="1">
            <a:off x="933710" y="6409324"/>
            <a:ext cx="224082" cy="221156"/>
            <a:chOff x="4328868" y="5502988"/>
            <a:chExt cx="500307" cy="493774"/>
          </a:xfrm>
        </p:grpSpPr>
        <p:sp>
          <p:nvSpPr>
            <p:cNvPr id="30" name="Freeform 29">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1" name="Freeform 30">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2" name="Straight Connector 31"/>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30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2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943479" y="1228729"/>
            <a:ext cx="2362200" cy="3260725"/>
          </a:xfrm>
        </p:spPr>
        <p:txBody>
          <a:bodyPr>
            <a:normAutofit/>
          </a:bodyPr>
          <a:lstStyle>
            <a:lvl1pPr>
              <a:defRPr sz="1273">
                <a:solidFill>
                  <a:schemeClr val="accent2"/>
                </a:solidFill>
              </a:defRPr>
            </a:lvl1pPr>
          </a:lstStyle>
          <a:p>
            <a:endParaRPr lang="id-ID" dirty="0"/>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1" name="Rectangle 20"/>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8808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3_Title Slide">
    <p:spTree>
      <p:nvGrpSpPr>
        <p:cNvPr id="1" name=""/>
        <p:cNvGrpSpPr/>
        <p:nvPr/>
      </p:nvGrpSpPr>
      <p:grpSpPr>
        <a:xfrm>
          <a:off x="0" y="0"/>
          <a:ext cx="0" cy="0"/>
          <a:chOff x="0" y="0"/>
          <a:chExt cx="0" cy="0"/>
        </a:xfrm>
      </p:grpSpPr>
      <p:sp>
        <p:nvSpPr>
          <p:cNvPr id="8" name="Picture Placeholder 2"/>
          <p:cNvSpPr>
            <a:spLocks noGrp="1"/>
          </p:cNvSpPr>
          <p:nvPr>
            <p:ph type="pic" sz="quarter" idx="10"/>
          </p:nvPr>
        </p:nvSpPr>
        <p:spPr>
          <a:xfrm>
            <a:off x="1222374" y="1945435"/>
            <a:ext cx="3106738" cy="2016211"/>
          </a:xfrm>
        </p:spPr>
        <p:txBody>
          <a:bodyPr>
            <a:normAutofit/>
          </a:bodyPr>
          <a:lstStyle>
            <a:lvl1pPr>
              <a:defRPr sz="1591">
                <a:solidFill>
                  <a:schemeClr val="accent2"/>
                </a:solidFill>
              </a:defRPr>
            </a:lvl1pPr>
          </a:lstStyle>
          <a:p>
            <a:endParaRPr lang="id-ID"/>
          </a:p>
        </p:txBody>
      </p:sp>
      <p:sp>
        <p:nvSpPr>
          <p:cNvPr id="9" name="Picture Placeholder 2"/>
          <p:cNvSpPr>
            <a:spLocks noGrp="1"/>
          </p:cNvSpPr>
          <p:nvPr>
            <p:ph type="pic" sz="quarter" idx="11"/>
          </p:nvPr>
        </p:nvSpPr>
        <p:spPr>
          <a:xfrm>
            <a:off x="4533786" y="1945435"/>
            <a:ext cx="3106738" cy="2016211"/>
          </a:xfrm>
        </p:spPr>
        <p:txBody>
          <a:bodyPr>
            <a:normAutofit/>
          </a:bodyPr>
          <a:lstStyle>
            <a:lvl1pPr>
              <a:defRPr sz="1591">
                <a:solidFill>
                  <a:schemeClr val="accent2"/>
                </a:solidFill>
              </a:defRPr>
            </a:lvl1pPr>
          </a:lstStyle>
          <a:p>
            <a:endParaRPr lang="id-ID"/>
          </a:p>
        </p:txBody>
      </p:sp>
      <p:sp>
        <p:nvSpPr>
          <p:cNvPr id="10" name="Picture Placeholder 2"/>
          <p:cNvSpPr>
            <a:spLocks noGrp="1"/>
          </p:cNvSpPr>
          <p:nvPr>
            <p:ph type="pic" sz="quarter" idx="12"/>
          </p:nvPr>
        </p:nvSpPr>
        <p:spPr>
          <a:xfrm>
            <a:off x="7858048" y="1945435"/>
            <a:ext cx="3106738" cy="2016211"/>
          </a:xfrm>
        </p:spPr>
        <p:txBody>
          <a:bodyPr>
            <a:normAutofit/>
          </a:bodyPr>
          <a:lstStyle>
            <a:lvl1pPr>
              <a:defRPr sz="1591">
                <a:solidFill>
                  <a:schemeClr val="accent2"/>
                </a:solidFill>
              </a:defRPr>
            </a:lvl1pPr>
          </a:lstStyle>
          <a:p>
            <a:endParaRPr lang="id-ID"/>
          </a:p>
        </p:txBody>
      </p:sp>
      <p:sp>
        <p:nvSpPr>
          <p:cNvPr id="11" name="Picture Placeholder 2"/>
          <p:cNvSpPr>
            <a:spLocks noGrp="1"/>
          </p:cNvSpPr>
          <p:nvPr>
            <p:ph type="pic" sz="quarter" idx="13"/>
          </p:nvPr>
        </p:nvSpPr>
        <p:spPr>
          <a:xfrm>
            <a:off x="1222374" y="4177349"/>
            <a:ext cx="3106738" cy="2016211"/>
          </a:xfrm>
        </p:spPr>
        <p:txBody>
          <a:bodyPr>
            <a:normAutofit/>
          </a:bodyPr>
          <a:lstStyle>
            <a:lvl1pPr>
              <a:defRPr sz="1591">
                <a:solidFill>
                  <a:schemeClr val="accent2"/>
                </a:solidFill>
              </a:defRPr>
            </a:lvl1pPr>
          </a:lstStyle>
          <a:p>
            <a:endParaRPr lang="id-ID"/>
          </a:p>
        </p:txBody>
      </p:sp>
      <p:sp>
        <p:nvSpPr>
          <p:cNvPr id="12" name="Picture Placeholder 2"/>
          <p:cNvSpPr>
            <a:spLocks noGrp="1"/>
          </p:cNvSpPr>
          <p:nvPr>
            <p:ph type="pic" sz="quarter" idx="14"/>
          </p:nvPr>
        </p:nvSpPr>
        <p:spPr>
          <a:xfrm>
            <a:off x="4533786" y="4177349"/>
            <a:ext cx="3106738" cy="2016211"/>
          </a:xfrm>
        </p:spPr>
        <p:txBody>
          <a:bodyPr>
            <a:normAutofit/>
          </a:bodyPr>
          <a:lstStyle>
            <a:lvl1pPr>
              <a:defRPr sz="1591">
                <a:solidFill>
                  <a:schemeClr val="accent2"/>
                </a:solidFill>
              </a:defRPr>
            </a:lvl1pPr>
          </a:lstStyle>
          <a:p>
            <a:endParaRPr lang="id-ID"/>
          </a:p>
        </p:txBody>
      </p:sp>
      <p:sp>
        <p:nvSpPr>
          <p:cNvPr id="13" name="Picture Placeholder 2"/>
          <p:cNvSpPr>
            <a:spLocks noGrp="1"/>
          </p:cNvSpPr>
          <p:nvPr>
            <p:ph type="pic" sz="quarter" idx="15"/>
          </p:nvPr>
        </p:nvSpPr>
        <p:spPr>
          <a:xfrm>
            <a:off x="7858048" y="4177349"/>
            <a:ext cx="3106738" cy="2016211"/>
          </a:xfrm>
        </p:spPr>
        <p:txBody>
          <a:bodyPr>
            <a:normAutofit/>
          </a:bodyPr>
          <a:lstStyle>
            <a:lvl1pPr>
              <a:defRPr sz="1591">
                <a:solidFill>
                  <a:schemeClr val="accent2"/>
                </a:solidFill>
              </a:defRPr>
            </a:lvl1pPr>
          </a:lstStyle>
          <a:p>
            <a:endParaRPr lang="id-ID"/>
          </a:p>
        </p:txBody>
      </p:sp>
      <p:sp>
        <p:nvSpPr>
          <p:cNvPr id="14" name="Freeform 5"/>
          <p:cNvSpPr>
            <a:spLocks/>
          </p:cNvSpPr>
          <p:nvPr userDrawn="1"/>
        </p:nvSpPr>
        <p:spPr bwMode="auto">
          <a:xfrm flipH="1">
            <a:off x="9305259" y="2655847"/>
            <a:ext cx="1337469" cy="1337469"/>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18" name="Freeform 5"/>
          <p:cNvSpPr>
            <a:spLocks/>
          </p:cNvSpPr>
          <p:nvPr userDrawn="1"/>
        </p:nvSpPr>
        <p:spPr bwMode="auto">
          <a:xfrm flipH="1">
            <a:off x="10870160" y="3855258"/>
            <a:ext cx="521439" cy="521440"/>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19" name="Freeform 5"/>
          <p:cNvSpPr>
            <a:spLocks/>
          </p:cNvSpPr>
          <p:nvPr userDrawn="1"/>
        </p:nvSpPr>
        <p:spPr bwMode="auto">
          <a:xfrm flipH="1">
            <a:off x="8352860" y="2453992"/>
            <a:ext cx="521761" cy="521761"/>
          </a:xfrm>
          <a:custGeom>
            <a:avLst/>
            <a:gdLst>
              <a:gd name="T0" fmla="*/ 731 w 1169"/>
              <a:gd name="T1" fmla="*/ 0 h 1169"/>
              <a:gd name="T2" fmla="*/ 0 w 1169"/>
              <a:gd name="T3" fmla="*/ 0 h 1169"/>
              <a:gd name="T4" fmla="*/ 0 w 1169"/>
              <a:gd name="T5" fmla="*/ 731 h 1169"/>
              <a:gd name="T6" fmla="*/ 439 w 1169"/>
              <a:gd name="T7" fmla="*/ 1169 h 1169"/>
              <a:gd name="T8" fmla="*/ 1169 w 1169"/>
              <a:gd name="T9" fmla="*/ 1169 h 1169"/>
              <a:gd name="T10" fmla="*/ 1169 w 1169"/>
              <a:gd name="T11" fmla="*/ 439 h 1169"/>
              <a:gd name="T12" fmla="*/ 731 w 1169"/>
              <a:gd name="T13" fmla="*/ 0 h 1169"/>
            </a:gdLst>
            <a:ahLst/>
            <a:cxnLst>
              <a:cxn ang="0">
                <a:pos x="T0" y="T1"/>
              </a:cxn>
              <a:cxn ang="0">
                <a:pos x="T2" y="T3"/>
              </a:cxn>
              <a:cxn ang="0">
                <a:pos x="T4" y="T5"/>
              </a:cxn>
              <a:cxn ang="0">
                <a:pos x="T6" y="T7"/>
              </a:cxn>
              <a:cxn ang="0">
                <a:pos x="T8" y="T9"/>
              </a:cxn>
              <a:cxn ang="0">
                <a:pos x="T10" y="T11"/>
              </a:cxn>
              <a:cxn ang="0">
                <a:pos x="T12" y="T13"/>
              </a:cxn>
            </a:cxnLst>
            <a:rect l="0" t="0" r="r" b="b"/>
            <a:pathLst>
              <a:path w="1169" h="1169">
                <a:moveTo>
                  <a:pt x="731" y="0"/>
                </a:moveTo>
                <a:cubicBezTo>
                  <a:pt x="0" y="0"/>
                  <a:pt x="0" y="0"/>
                  <a:pt x="0" y="0"/>
                </a:cubicBezTo>
                <a:cubicBezTo>
                  <a:pt x="0" y="731"/>
                  <a:pt x="0" y="731"/>
                  <a:pt x="0" y="731"/>
                </a:cubicBezTo>
                <a:cubicBezTo>
                  <a:pt x="0" y="973"/>
                  <a:pt x="196" y="1169"/>
                  <a:pt x="439" y="1169"/>
                </a:cubicBezTo>
                <a:cubicBezTo>
                  <a:pt x="1169" y="1169"/>
                  <a:pt x="1169" y="1169"/>
                  <a:pt x="1169" y="1169"/>
                </a:cubicBezTo>
                <a:cubicBezTo>
                  <a:pt x="1169" y="439"/>
                  <a:pt x="1169" y="439"/>
                  <a:pt x="1169" y="439"/>
                </a:cubicBezTo>
                <a:cubicBezTo>
                  <a:pt x="1169" y="196"/>
                  <a:pt x="973" y="0"/>
                  <a:pt x="731" y="0"/>
                </a:cubicBezTo>
                <a:close/>
              </a:path>
            </a:pathLst>
          </a:custGeom>
          <a:solidFill>
            <a:schemeClr val="bg1">
              <a:lumMod val="85000"/>
              <a:alpha val="15000"/>
            </a:schemeClr>
          </a:solidFill>
          <a:ln>
            <a:noFill/>
          </a:ln>
        </p:spPr>
        <p:txBody>
          <a:bodyPr vert="horz" wrap="square" lIns="72746" tIns="36372" rIns="72746" bIns="36372" numCol="1" anchor="t" anchorCtr="0" compatLnSpc="1">
            <a:prstTxWarp prst="textNoShape">
              <a:avLst/>
            </a:prstTxWarp>
          </a:bodyPr>
          <a:lstStyle/>
          <a:p>
            <a:endParaRPr lang="id-ID" sz="1114">
              <a:solidFill>
                <a:srgbClr val="16A085"/>
              </a:solidFill>
            </a:endParaRPr>
          </a:p>
        </p:txBody>
      </p:sp>
      <p:sp>
        <p:nvSpPr>
          <p:cNvPr id="21" name="Rectangle 20"/>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Rectangle 21"/>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TextBox 22"/>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31" name="Group 30"/>
          <p:cNvGrpSpPr/>
          <p:nvPr userDrawn="1"/>
        </p:nvGrpSpPr>
        <p:grpSpPr>
          <a:xfrm>
            <a:off x="347420" y="6409324"/>
            <a:ext cx="224082" cy="221156"/>
            <a:chOff x="4328868" y="5502988"/>
            <a:chExt cx="500307" cy="493774"/>
          </a:xfrm>
        </p:grpSpPr>
        <p:sp>
          <p:nvSpPr>
            <p:cNvPr id="32" name="Freeform 31">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3" name="Freeform 32">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4" name="Group 33"/>
          <p:cNvGrpSpPr/>
          <p:nvPr userDrawn="1"/>
        </p:nvGrpSpPr>
        <p:grpSpPr>
          <a:xfrm flipH="1">
            <a:off x="933710" y="6409324"/>
            <a:ext cx="224082" cy="221156"/>
            <a:chOff x="4328868" y="5502988"/>
            <a:chExt cx="500307" cy="493774"/>
          </a:xfrm>
        </p:grpSpPr>
        <p:sp>
          <p:nvSpPr>
            <p:cNvPr id="35" name="Freeform 34">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6" name="Freeform 35">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7" name="Straight Connector 36"/>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58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19" grpId="0" animBg="1"/>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4_Title Slide">
    <p:spTree>
      <p:nvGrpSpPr>
        <p:cNvPr id="1" name=""/>
        <p:cNvGrpSpPr/>
        <p:nvPr/>
      </p:nvGrpSpPr>
      <p:grpSpPr>
        <a:xfrm>
          <a:off x="0" y="0"/>
          <a:ext cx="0" cy="0"/>
          <a:chOff x="0" y="0"/>
          <a:chExt cx="0" cy="0"/>
        </a:xfrm>
      </p:grpSpPr>
      <p:sp>
        <p:nvSpPr>
          <p:cNvPr id="15" name="Picture Placeholder 14"/>
          <p:cNvSpPr>
            <a:spLocks noGrp="1"/>
          </p:cNvSpPr>
          <p:nvPr>
            <p:ph type="pic" sz="quarter" idx="10"/>
          </p:nvPr>
        </p:nvSpPr>
        <p:spPr>
          <a:xfrm>
            <a:off x="1192214" y="2152650"/>
            <a:ext cx="3206750" cy="3138488"/>
          </a:xfrm>
        </p:spPr>
        <p:txBody>
          <a:bodyPr>
            <a:normAutofit/>
          </a:bodyPr>
          <a:lstStyle>
            <a:lvl1pPr>
              <a:defRPr sz="1273">
                <a:solidFill>
                  <a:schemeClr val="accent2"/>
                </a:solidFill>
              </a:defRPr>
            </a:lvl1pPr>
          </a:lstStyle>
          <a:p>
            <a:endParaRPr lang="id-ID"/>
          </a:p>
        </p:txBody>
      </p:sp>
      <p:sp>
        <p:nvSpPr>
          <p:cNvPr id="16" name="Picture Placeholder 14"/>
          <p:cNvSpPr>
            <a:spLocks noGrp="1"/>
          </p:cNvSpPr>
          <p:nvPr>
            <p:ph type="pic" sz="quarter" idx="11"/>
          </p:nvPr>
        </p:nvSpPr>
        <p:spPr>
          <a:xfrm>
            <a:off x="4487821" y="2152650"/>
            <a:ext cx="3206750" cy="3138488"/>
          </a:xfrm>
        </p:spPr>
        <p:txBody>
          <a:bodyPr>
            <a:normAutofit/>
          </a:bodyPr>
          <a:lstStyle>
            <a:lvl1pPr>
              <a:defRPr sz="1273">
                <a:solidFill>
                  <a:schemeClr val="accent2"/>
                </a:solidFill>
              </a:defRPr>
            </a:lvl1pPr>
          </a:lstStyle>
          <a:p>
            <a:endParaRPr lang="id-ID"/>
          </a:p>
        </p:txBody>
      </p:sp>
      <p:sp>
        <p:nvSpPr>
          <p:cNvPr id="17" name="Picture Placeholder 14"/>
          <p:cNvSpPr>
            <a:spLocks noGrp="1"/>
          </p:cNvSpPr>
          <p:nvPr>
            <p:ph type="pic" sz="quarter" idx="12"/>
          </p:nvPr>
        </p:nvSpPr>
        <p:spPr>
          <a:xfrm>
            <a:off x="7809924" y="2152650"/>
            <a:ext cx="3206750" cy="3138488"/>
          </a:xfrm>
        </p:spPr>
        <p:txBody>
          <a:bodyPr>
            <a:normAutofit/>
          </a:bodyPr>
          <a:lstStyle>
            <a:lvl1pPr>
              <a:defRPr sz="1273">
                <a:solidFill>
                  <a:schemeClr val="accent2"/>
                </a:solidFill>
              </a:defRPr>
            </a:lvl1pPr>
          </a:lstStyle>
          <a:p>
            <a:endParaRPr lang="id-ID"/>
          </a:p>
        </p:txBody>
      </p:sp>
      <p:sp>
        <p:nvSpPr>
          <p:cNvPr id="25" name="Rectangle 24"/>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6" name="Rectangle 25"/>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7" name="TextBox 26"/>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8" name="Group 27"/>
          <p:cNvGrpSpPr/>
          <p:nvPr userDrawn="1"/>
        </p:nvGrpSpPr>
        <p:grpSpPr>
          <a:xfrm>
            <a:off x="347420" y="6409324"/>
            <a:ext cx="224082" cy="221156"/>
            <a:chOff x="4328868" y="5502988"/>
            <a:chExt cx="500307" cy="493774"/>
          </a:xfrm>
        </p:grpSpPr>
        <p:sp>
          <p:nvSpPr>
            <p:cNvPr id="29" name="Freeform 28">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1" name="Group 30"/>
          <p:cNvGrpSpPr/>
          <p:nvPr userDrawn="1"/>
        </p:nvGrpSpPr>
        <p:grpSpPr>
          <a:xfrm flipH="1">
            <a:off x="933710" y="6409324"/>
            <a:ext cx="224082" cy="221156"/>
            <a:chOff x="4328868" y="5502988"/>
            <a:chExt cx="500307" cy="493774"/>
          </a:xfrm>
        </p:grpSpPr>
        <p:sp>
          <p:nvSpPr>
            <p:cNvPr id="32" name="Freeform 31">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3" name="Freeform 32">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4" name="Straight Connector 33"/>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9682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5_Title Slid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1045467" y="2283008"/>
            <a:ext cx="4969744" cy="3753338"/>
          </a:xfrm>
        </p:spPr>
        <p:txBody>
          <a:bodyPr>
            <a:normAutofit/>
          </a:bodyPr>
          <a:lstStyle>
            <a:lvl1pPr>
              <a:defRPr sz="1432">
                <a:solidFill>
                  <a:schemeClr val="accent2"/>
                </a:solidFill>
              </a:defRPr>
            </a:lvl1pPr>
          </a:lstStyle>
          <a:p>
            <a:endParaRPr lang="id-ID"/>
          </a:p>
        </p:txBody>
      </p:sp>
      <p:sp>
        <p:nvSpPr>
          <p:cNvPr id="9" name="Picture Placeholder 3"/>
          <p:cNvSpPr>
            <a:spLocks noGrp="1"/>
          </p:cNvSpPr>
          <p:nvPr>
            <p:ph type="pic" sz="quarter" idx="11"/>
          </p:nvPr>
        </p:nvSpPr>
        <p:spPr>
          <a:xfrm>
            <a:off x="6516766" y="2283008"/>
            <a:ext cx="4969744" cy="3753338"/>
          </a:xfrm>
        </p:spPr>
        <p:txBody>
          <a:bodyPr>
            <a:normAutofit/>
          </a:bodyPr>
          <a:lstStyle>
            <a:lvl1pPr>
              <a:defRPr sz="1432">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83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6" cy="823912"/>
          </a:xfrm>
        </p:spPr>
        <p:txBody>
          <a:bodyPr anchor="b"/>
          <a:lstStyle>
            <a:lvl1pPr marL="0" indent="0">
              <a:buNone/>
              <a:defRPr sz="2400" b="1"/>
            </a:lvl1pPr>
            <a:lvl2pPr marL="457203" indent="0">
              <a:buNone/>
              <a:defRPr sz="2000" b="1"/>
            </a:lvl2pPr>
            <a:lvl3pPr marL="914406" indent="0">
              <a:buNone/>
              <a:defRPr sz="1800" b="1"/>
            </a:lvl3pPr>
            <a:lvl4pPr marL="1371609" indent="0">
              <a:buNone/>
              <a:defRPr sz="1600" b="1"/>
            </a:lvl4pPr>
            <a:lvl5pPr marL="1828812" indent="0">
              <a:buNone/>
              <a:defRPr sz="1600" b="1"/>
            </a:lvl5pPr>
            <a:lvl6pPr marL="2286015" indent="0">
              <a:buNone/>
              <a:defRPr sz="1600" b="1"/>
            </a:lvl6pPr>
            <a:lvl7pPr marL="2743218" indent="0">
              <a:buNone/>
              <a:defRPr sz="1600" b="1"/>
            </a:lvl7pPr>
            <a:lvl8pPr marL="3200421" indent="0">
              <a:buNone/>
              <a:defRPr sz="1600" b="1"/>
            </a:lvl8pPr>
            <a:lvl9pPr marL="3657624"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0" y="2505075"/>
            <a:ext cx="515778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3" indent="0">
              <a:buNone/>
              <a:defRPr sz="2000" b="1"/>
            </a:lvl2pPr>
            <a:lvl3pPr marL="914406" indent="0">
              <a:buNone/>
              <a:defRPr sz="1800" b="1"/>
            </a:lvl3pPr>
            <a:lvl4pPr marL="1371609" indent="0">
              <a:buNone/>
              <a:defRPr sz="1600" b="1"/>
            </a:lvl4pPr>
            <a:lvl5pPr marL="1828812" indent="0">
              <a:buNone/>
              <a:defRPr sz="1600" b="1"/>
            </a:lvl5pPr>
            <a:lvl6pPr marL="2286015" indent="0">
              <a:buNone/>
              <a:defRPr sz="1600" b="1"/>
            </a:lvl6pPr>
            <a:lvl7pPr marL="2743218" indent="0">
              <a:buNone/>
              <a:defRPr sz="1600" b="1"/>
            </a:lvl7pPr>
            <a:lvl8pPr marL="3200421" indent="0">
              <a:buNone/>
              <a:defRPr sz="1600" b="1"/>
            </a:lvl8pPr>
            <a:lvl9pPr marL="365762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6096251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6_Title Slide">
    <p:spTree>
      <p:nvGrpSpPr>
        <p:cNvPr id="1" name=""/>
        <p:cNvGrpSpPr/>
        <p:nvPr/>
      </p:nvGrpSpPr>
      <p:grpSpPr>
        <a:xfrm>
          <a:off x="0" y="0"/>
          <a:ext cx="0" cy="0"/>
          <a:chOff x="0" y="0"/>
          <a:chExt cx="0" cy="0"/>
        </a:xfrm>
      </p:grpSpPr>
      <p:sp>
        <p:nvSpPr>
          <p:cNvPr id="10" name="Picture Placeholder 3"/>
          <p:cNvSpPr>
            <a:spLocks noGrp="1"/>
          </p:cNvSpPr>
          <p:nvPr>
            <p:ph type="pic" sz="quarter" idx="10"/>
          </p:nvPr>
        </p:nvSpPr>
        <p:spPr>
          <a:xfrm>
            <a:off x="1045467" y="2283008"/>
            <a:ext cx="4969744" cy="3753338"/>
          </a:xfrm>
        </p:spPr>
        <p:txBody>
          <a:bodyPr>
            <a:normAutofit/>
          </a:bodyPr>
          <a:lstStyle>
            <a:lvl1pPr>
              <a:defRPr sz="1591">
                <a:solidFill>
                  <a:schemeClr val="accent2"/>
                </a:solidFill>
              </a:defRPr>
            </a:lvl1pPr>
          </a:lstStyle>
          <a:p>
            <a:endParaRPr lang="id-ID"/>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4" name="Rectangle 13"/>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6262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7_Title Slide">
    <p:spTree>
      <p:nvGrpSpPr>
        <p:cNvPr id="1" name=""/>
        <p:cNvGrpSpPr/>
        <p:nvPr/>
      </p:nvGrpSpPr>
      <p:grpSpPr>
        <a:xfrm>
          <a:off x="0" y="0"/>
          <a:ext cx="0" cy="0"/>
          <a:chOff x="0" y="0"/>
          <a:chExt cx="0" cy="0"/>
        </a:xfrm>
      </p:grpSpPr>
      <p:sp>
        <p:nvSpPr>
          <p:cNvPr id="4" name="Picture Placeholder 3"/>
          <p:cNvSpPr>
            <a:spLocks noGrp="1"/>
          </p:cNvSpPr>
          <p:nvPr>
            <p:ph type="pic" sz="quarter" idx="12"/>
          </p:nvPr>
        </p:nvSpPr>
        <p:spPr>
          <a:xfrm>
            <a:off x="4" y="0"/>
            <a:ext cx="12192000" cy="3143250"/>
          </a:xfrm>
        </p:spPr>
        <p:txBody>
          <a:bodyPr>
            <a:normAutofit/>
          </a:bodyPr>
          <a:lstStyle>
            <a:lvl1pPr>
              <a:defRPr sz="1591">
                <a:solidFill>
                  <a:schemeClr val="accent2"/>
                </a:solidFill>
              </a:defRPr>
            </a:lvl1pPr>
          </a:lstStyle>
          <a:p>
            <a:endParaRPr lang="id-ID"/>
          </a:p>
        </p:txBody>
      </p:sp>
      <p:sp>
        <p:nvSpPr>
          <p:cNvPr id="8" name="Picture Placeholder 3"/>
          <p:cNvSpPr>
            <a:spLocks noGrp="1"/>
          </p:cNvSpPr>
          <p:nvPr>
            <p:ph type="pic" sz="quarter" idx="11"/>
          </p:nvPr>
        </p:nvSpPr>
        <p:spPr>
          <a:xfrm>
            <a:off x="1456589" y="1280867"/>
            <a:ext cx="1550340" cy="2598991"/>
          </a:xfrm>
        </p:spPr>
        <p:txBody>
          <a:bodyPr>
            <a:normAutofit/>
          </a:bodyPr>
          <a:lstStyle>
            <a:lvl1pPr>
              <a:defRPr sz="1432">
                <a:solidFill>
                  <a:schemeClr val="accent2"/>
                </a:solidFill>
              </a:defRPr>
            </a:lvl1pPr>
          </a:lstStyle>
          <a:p>
            <a:endParaRPr lang="id-ID" dirty="0"/>
          </a:p>
        </p:txBody>
      </p:sp>
      <p:sp>
        <p:nvSpPr>
          <p:cNvPr id="9" name="Picture Placeholder 3"/>
          <p:cNvSpPr>
            <a:spLocks noGrp="1"/>
          </p:cNvSpPr>
          <p:nvPr>
            <p:ph type="pic" sz="quarter" idx="10"/>
          </p:nvPr>
        </p:nvSpPr>
        <p:spPr>
          <a:xfrm>
            <a:off x="2855745" y="839412"/>
            <a:ext cx="1776413" cy="2977979"/>
          </a:xfrm>
        </p:spPr>
        <p:txBody>
          <a:bodyPr>
            <a:normAutofit/>
          </a:bodyPr>
          <a:lstStyle>
            <a:lvl1pPr>
              <a:defRPr sz="1432">
                <a:solidFill>
                  <a:schemeClr val="accent2"/>
                </a:solidFill>
              </a:defRPr>
            </a:lvl1pPr>
          </a:lstStyle>
          <a:p>
            <a:endParaRPr lang="id-ID" dirty="0"/>
          </a:p>
        </p:txBody>
      </p:sp>
      <p:sp>
        <p:nvSpPr>
          <p:cNvPr id="15" name="Rectangle 14"/>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Rectangle 15"/>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4" name="TextBox 23"/>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5" name="Group 24"/>
          <p:cNvGrpSpPr/>
          <p:nvPr userDrawn="1"/>
        </p:nvGrpSpPr>
        <p:grpSpPr>
          <a:xfrm>
            <a:off x="347420" y="6409324"/>
            <a:ext cx="224082" cy="221156"/>
            <a:chOff x="4328868" y="5502988"/>
            <a:chExt cx="500307" cy="493774"/>
          </a:xfrm>
        </p:grpSpPr>
        <p:sp>
          <p:nvSpPr>
            <p:cNvPr id="26" name="Freeform 2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7" name="Freeform 2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8" name="Group 27"/>
          <p:cNvGrpSpPr/>
          <p:nvPr userDrawn="1"/>
        </p:nvGrpSpPr>
        <p:grpSpPr>
          <a:xfrm flipH="1">
            <a:off x="933710" y="6409324"/>
            <a:ext cx="224082" cy="221156"/>
            <a:chOff x="4328868" y="5502988"/>
            <a:chExt cx="500307" cy="493774"/>
          </a:xfrm>
        </p:grpSpPr>
        <p:sp>
          <p:nvSpPr>
            <p:cNvPr id="29" name="Freeform 2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1" name="Straight Connector 3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428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8_Title Slide">
    <p:spTree>
      <p:nvGrpSpPr>
        <p:cNvPr id="1" name=""/>
        <p:cNvGrpSpPr/>
        <p:nvPr/>
      </p:nvGrpSpPr>
      <p:grpSpPr>
        <a:xfrm>
          <a:off x="0" y="0"/>
          <a:ext cx="0" cy="0"/>
          <a:chOff x="0" y="0"/>
          <a:chExt cx="0" cy="0"/>
        </a:xfrm>
      </p:grpSpPr>
      <p:sp>
        <p:nvSpPr>
          <p:cNvPr id="10" name="Picture Placeholder 3"/>
          <p:cNvSpPr>
            <a:spLocks noGrp="1"/>
          </p:cNvSpPr>
          <p:nvPr>
            <p:ph type="pic" sz="quarter" idx="11"/>
          </p:nvPr>
        </p:nvSpPr>
        <p:spPr>
          <a:xfrm>
            <a:off x="5266298" y="3164621"/>
            <a:ext cx="6819990" cy="4020519"/>
          </a:xfrm>
        </p:spPr>
        <p:txBody>
          <a:bodyPr>
            <a:normAutofit/>
          </a:bodyPr>
          <a:lstStyle>
            <a:lvl1pPr>
              <a:defRPr sz="1432">
                <a:solidFill>
                  <a:schemeClr val="accent2"/>
                </a:solidFill>
              </a:defRPr>
            </a:lvl1pPr>
          </a:lstStyle>
          <a:p>
            <a:endParaRPr lang="id-ID" dirty="0"/>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4" name="Rectangle 13"/>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5428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9_Title Slide">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 y="-23813"/>
            <a:ext cx="12192000" cy="4117976"/>
          </a:xfrm>
        </p:spPr>
        <p:txBody>
          <a:bodyPr/>
          <a:lstStyle>
            <a:lvl1pPr>
              <a:defRPr>
                <a:solidFill>
                  <a:schemeClr val="accent2"/>
                </a:solidFill>
              </a:defRPr>
            </a:lvl1pPr>
          </a:lstStyle>
          <a:p>
            <a:endParaRPr lang="id-ID"/>
          </a:p>
        </p:txBody>
      </p:sp>
      <p:sp>
        <p:nvSpPr>
          <p:cNvPr id="8" name="Picture Placeholder 3"/>
          <p:cNvSpPr>
            <a:spLocks noGrp="1"/>
          </p:cNvSpPr>
          <p:nvPr>
            <p:ph type="pic" sz="quarter" idx="10"/>
          </p:nvPr>
        </p:nvSpPr>
        <p:spPr>
          <a:xfrm>
            <a:off x="6502324" y="662477"/>
            <a:ext cx="2734983" cy="2969860"/>
          </a:xfrm>
          <a:custGeom>
            <a:avLst/>
            <a:gdLst>
              <a:gd name="connsiteX0" fmla="*/ 0 w 2091170"/>
              <a:gd name="connsiteY0" fmla="*/ 0 h 3109819"/>
              <a:gd name="connsiteX1" fmla="*/ 2091170 w 2091170"/>
              <a:gd name="connsiteY1" fmla="*/ 0 h 3109819"/>
              <a:gd name="connsiteX2" fmla="*/ 2091170 w 2091170"/>
              <a:gd name="connsiteY2" fmla="*/ 3109819 h 3109819"/>
              <a:gd name="connsiteX3" fmla="*/ 0 w 2091170"/>
              <a:gd name="connsiteY3" fmla="*/ 3109819 h 3109819"/>
              <a:gd name="connsiteX4" fmla="*/ 0 w 2091170"/>
              <a:gd name="connsiteY4" fmla="*/ 0 h 3109819"/>
              <a:gd name="connsiteX0" fmla="*/ 0 w 2091170"/>
              <a:gd name="connsiteY0" fmla="*/ 317241 h 3427060"/>
              <a:gd name="connsiteX1" fmla="*/ 1363383 w 2091170"/>
              <a:gd name="connsiteY1" fmla="*/ 0 h 3427060"/>
              <a:gd name="connsiteX2" fmla="*/ 2091170 w 2091170"/>
              <a:gd name="connsiteY2" fmla="*/ 3427060 h 3427060"/>
              <a:gd name="connsiteX3" fmla="*/ 0 w 2091170"/>
              <a:gd name="connsiteY3" fmla="*/ 3427060 h 3427060"/>
              <a:gd name="connsiteX4" fmla="*/ 0 w 2091170"/>
              <a:gd name="connsiteY4" fmla="*/ 317241 h 3427060"/>
              <a:gd name="connsiteX0" fmla="*/ 0 w 2734983"/>
              <a:gd name="connsiteY0" fmla="*/ 317241 h 3427060"/>
              <a:gd name="connsiteX1" fmla="*/ 1363383 w 2734983"/>
              <a:gd name="connsiteY1" fmla="*/ 0 h 3427060"/>
              <a:gd name="connsiteX2" fmla="*/ 2734983 w 2734983"/>
              <a:gd name="connsiteY2" fmla="*/ 2521990 h 3427060"/>
              <a:gd name="connsiteX3" fmla="*/ 0 w 2734983"/>
              <a:gd name="connsiteY3" fmla="*/ 3427060 h 3427060"/>
              <a:gd name="connsiteX4" fmla="*/ 0 w 2734983"/>
              <a:gd name="connsiteY4" fmla="*/ 317241 h 3427060"/>
              <a:gd name="connsiteX0" fmla="*/ 0 w 2734983"/>
              <a:gd name="connsiteY0" fmla="*/ 317241 h 2969860"/>
              <a:gd name="connsiteX1" fmla="*/ 1363383 w 2734983"/>
              <a:gd name="connsiteY1" fmla="*/ 0 h 2969860"/>
              <a:gd name="connsiteX2" fmla="*/ 2734983 w 2734983"/>
              <a:gd name="connsiteY2" fmla="*/ 2521990 h 2969860"/>
              <a:gd name="connsiteX3" fmla="*/ 1408923 w 2734983"/>
              <a:gd name="connsiteY3" fmla="*/ 2969860 h 2969860"/>
              <a:gd name="connsiteX4" fmla="*/ 0 w 2734983"/>
              <a:gd name="connsiteY4" fmla="*/ 317241 h 2969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983" h="2969860">
                <a:moveTo>
                  <a:pt x="0" y="317241"/>
                </a:moveTo>
                <a:lnTo>
                  <a:pt x="1363383" y="0"/>
                </a:lnTo>
                <a:lnTo>
                  <a:pt x="2734983" y="2521990"/>
                </a:lnTo>
                <a:lnTo>
                  <a:pt x="1408923" y="2969860"/>
                </a:lnTo>
                <a:lnTo>
                  <a:pt x="0" y="317241"/>
                </a:lnTo>
                <a:close/>
              </a:path>
            </a:pathLst>
          </a:custGeom>
        </p:spPr>
        <p:txBody>
          <a:bodyPr>
            <a:normAutofit/>
          </a:bodyPr>
          <a:lstStyle>
            <a:lvl1pPr>
              <a:defRPr sz="1273">
                <a:solidFill>
                  <a:schemeClr val="bg1"/>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TextBox 22"/>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5543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50_Title Slide">
    <p:spTree>
      <p:nvGrpSpPr>
        <p:cNvPr id="1" name=""/>
        <p:cNvGrpSpPr/>
        <p:nvPr/>
      </p:nvGrpSpPr>
      <p:grpSpPr>
        <a:xfrm>
          <a:off x="0" y="0"/>
          <a:ext cx="0" cy="0"/>
          <a:chOff x="0" y="0"/>
          <a:chExt cx="0" cy="0"/>
        </a:xfrm>
      </p:grpSpPr>
      <p:sp>
        <p:nvSpPr>
          <p:cNvPr id="9" name="Rectangle 8"/>
          <p:cNvSpPr/>
          <p:nvPr userDrawn="1"/>
        </p:nvSpPr>
        <p:spPr>
          <a:xfrm>
            <a:off x="-1" y="0"/>
            <a:ext cx="12187314" cy="4000500"/>
          </a:xfrm>
          <a:prstGeom prst="rect">
            <a:avLst/>
          </a:prstGeom>
          <a:pattFill prst="pct90">
            <a:fgClr>
              <a:schemeClr val="tx2">
                <a:lumMod val="75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2">
              <a:solidFill>
                <a:prstClr val="white"/>
              </a:solidFill>
            </a:endParaRPr>
          </a:p>
        </p:txBody>
      </p:sp>
      <p:sp>
        <p:nvSpPr>
          <p:cNvPr id="10" name="Picture Placeholder 2"/>
          <p:cNvSpPr>
            <a:spLocks noGrp="1"/>
          </p:cNvSpPr>
          <p:nvPr>
            <p:ph type="pic" sz="quarter" idx="10"/>
          </p:nvPr>
        </p:nvSpPr>
        <p:spPr>
          <a:xfrm>
            <a:off x="4265100" y="1704102"/>
            <a:ext cx="3633145" cy="2288465"/>
          </a:xfrm>
        </p:spPr>
        <p:txBody>
          <a:bodyPr>
            <a:normAutofit/>
          </a:bodyPr>
          <a:lstStyle>
            <a:lvl1pPr>
              <a:defRPr sz="1591">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48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1_Title Slide">
    <p:spTree>
      <p:nvGrpSpPr>
        <p:cNvPr id="1" name=""/>
        <p:cNvGrpSpPr/>
        <p:nvPr/>
      </p:nvGrpSpPr>
      <p:grpSpPr>
        <a:xfrm>
          <a:off x="0" y="0"/>
          <a:ext cx="0" cy="0"/>
          <a:chOff x="0" y="0"/>
          <a:chExt cx="0" cy="0"/>
        </a:xfrm>
      </p:grpSpPr>
      <p:sp>
        <p:nvSpPr>
          <p:cNvPr id="8" name="Picture Placeholder 2"/>
          <p:cNvSpPr>
            <a:spLocks noGrp="1"/>
          </p:cNvSpPr>
          <p:nvPr>
            <p:ph type="pic" sz="quarter" idx="10"/>
          </p:nvPr>
        </p:nvSpPr>
        <p:spPr>
          <a:xfrm>
            <a:off x="4" y="2140435"/>
            <a:ext cx="12192000" cy="3241193"/>
          </a:xfrm>
        </p:spPr>
        <p:txBody>
          <a:bodyPr/>
          <a:lstStyle>
            <a:lvl1pPr>
              <a:defRPr>
                <a:solidFill>
                  <a:schemeClr val="accent2"/>
                </a:solidFill>
              </a:defRPr>
            </a:lvl1pPr>
          </a:lstStyle>
          <a:p>
            <a:endParaRPr lang="id-ID"/>
          </a:p>
        </p:txBody>
      </p:sp>
      <p:sp>
        <p:nvSpPr>
          <p:cNvPr id="13" name="Rectangle 12"/>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4" name="Rectangle 13"/>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2" name="TextBox 21"/>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3" name="Group 22"/>
          <p:cNvGrpSpPr/>
          <p:nvPr userDrawn="1"/>
        </p:nvGrpSpPr>
        <p:grpSpPr>
          <a:xfrm>
            <a:off x="347420" y="6409324"/>
            <a:ext cx="224082" cy="221156"/>
            <a:chOff x="4328868" y="5502988"/>
            <a:chExt cx="500307" cy="493774"/>
          </a:xfrm>
        </p:grpSpPr>
        <p:sp>
          <p:nvSpPr>
            <p:cNvPr id="24" name="Freeform 23">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5" name="Freeform 24">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6" name="Group 25"/>
          <p:cNvGrpSpPr/>
          <p:nvPr userDrawn="1"/>
        </p:nvGrpSpPr>
        <p:grpSpPr>
          <a:xfrm flipH="1">
            <a:off x="933710" y="6409324"/>
            <a:ext cx="224082" cy="221156"/>
            <a:chOff x="4328868" y="5502988"/>
            <a:chExt cx="500307" cy="493774"/>
          </a:xfrm>
        </p:grpSpPr>
        <p:sp>
          <p:nvSpPr>
            <p:cNvPr id="27" name="Freeform 26">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8" name="Freeform 27">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29" name="Straight Connector 28"/>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5986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2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96108" y="3516317"/>
            <a:ext cx="1366837" cy="1366837"/>
          </a:xfrm>
          <a:prstGeom prst="ellipse">
            <a:avLst/>
          </a:prstGeom>
          <a:ln w="57150">
            <a:solidFill>
              <a:schemeClr val="accent1"/>
            </a:solidFill>
          </a:ln>
        </p:spPr>
        <p:txBody>
          <a:bodyPr>
            <a:normAutofit/>
          </a:bodyPr>
          <a:lstStyle>
            <a:lvl1pPr>
              <a:defRPr sz="1114">
                <a:solidFill>
                  <a:schemeClr val="accent2"/>
                </a:solidFill>
              </a:defRPr>
            </a:lvl1pPr>
          </a:lstStyle>
          <a:p>
            <a:endParaRPr lang="id-ID"/>
          </a:p>
        </p:txBody>
      </p:sp>
      <p:sp>
        <p:nvSpPr>
          <p:cNvPr id="16" name="Picture Placeholder 3"/>
          <p:cNvSpPr>
            <a:spLocks noGrp="1"/>
          </p:cNvSpPr>
          <p:nvPr>
            <p:ph type="pic" sz="quarter" idx="11"/>
          </p:nvPr>
        </p:nvSpPr>
        <p:spPr>
          <a:xfrm>
            <a:off x="9529058" y="4823213"/>
            <a:ext cx="1366837" cy="1366837"/>
          </a:xfrm>
          <a:prstGeom prst="ellipse">
            <a:avLst/>
          </a:prstGeom>
          <a:ln w="57150">
            <a:solidFill>
              <a:schemeClr val="accent2"/>
            </a:solidFill>
          </a:ln>
        </p:spPr>
        <p:txBody>
          <a:bodyPr>
            <a:normAutofit/>
          </a:bodyPr>
          <a:lstStyle>
            <a:lvl1pPr>
              <a:defRPr sz="1114">
                <a:solidFill>
                  <a:schemeClr val="accent5"/>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3" name="Rectangle 22"/>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4" name="TextBox 23"/>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5" name="Group 24"/>
          <p:cNvGrpSpPr/>
          <p:nvPr userDrawn="1"/>
        </p:nvGrpSpPr>
        <p:grpSpPr>
          <a:xfrm>
            <a:off x="347420" y="6409324"/>
            <a:ext cx="224082" cy="221156"/>
            <a:chOff x="4328868" y="5502988"/>
            <a:chExt cx="500307" cy="493774"/>
          </a:xfrm>
        </p:grpSpPr>
        <p:sp>
          <p:nvSpPr>
            <p:cNvPr id="26" name="Freeform 25">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7" name="Freeform 26">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8" name="Group 27"/>
          <p:cNvGrpSpPr/>
          <p:nvPr userDrawn="1"/>
        </p:nvGrpSpPr>
        <p:grpSpPr>
          <a:xfrm flipH="1">
            <a:off x="933710" y="6409324"/>
            <a:ext cx="224082" cy="221156"/>
            <a:chOff x="4328868" y="5502988"/>
            <a:chExt cx="500307" cy="493774"/>
          </a:xfrm>
        </p:grpSpPr>
        <p:sp>
          <p:nvSpPr>
            <p:cNvPr id="29" name="Freeform 28">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0" name="Freeform 29">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1" name="Straight Connector 30"/>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6394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53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96108" y="3614795"/>
            <a:ext cx="1366837" cy="1366837"/>
          </a:xfrm>
          <a:prstGeom prst="ellipse">
            <a:avLst/>
          </a:prstGeom>
          <a:ln w="57150">
            <a:solidFill>
              <a:schemeClr val="accent5"/>
            </a:solidFill>
          </a:ln>
        </p:spPr>
        <p:txBody>
          <a:bodyPr>
            <a:normAutofit/>
          </a:bodyPr>
          <a:lstStyle>
            <a:lvl1pPr>
              <a:defRPr sz="1114">
                <a:solidFill>
                  <a:schemeClr val="accent2"/>
                </a:solidFill>
              </a:defRPr>
            </a:lvl1pPr>
          </a:lstStyle>
          <a:p>
            <a:endParaRPr lang="id-ID" dirty="0"/>
          </a:p>
        </p:txBody>
      </p:sp>
      <p:sp>
        <p:nvSpPr>
          <p:cNvPr id="16" name="Picture Placeholder 3"/>
          <p:cNvSpPr>
            <a:spLocks noGrp="1"/>
          </p:cNvSpPr>
          <p:nvPr>
            <p:ph type="pic" sz="quarter" idx="11"/>
          </p:nvPr>
        </p:nvSpPr>
        <p:spPr>
          <a:xfrm>
            <a:off x="9529058" y="4921691"/>
            <a:ext cx="1366837" cy="1366837"/>
          </a:xfrm>
          <a:prstGeom prst="ellipse">
            <a:avLst/>
          </a:prstGeom>
          <a:ln w="57150">
            <a:solidFill>
              <a:schemeClr val="accent6"/>
            </a:solidFill>
          </a:ln>
        </p:spPr>
        <p:txBody>
          <a:bodyPr>
            <a:normAutofit/>
          </a:bodyPr>
          <a:lstStyle>
            <a:lvl1pPr>
              <a:defRPr sz="1114">
                <a:solidFill>
                  <a:schemeClr val="accent2"/>
                </a:solidFill>
              </a:defRPr>
            </a:lvl1pPr>
          </a:lstStyle>
          <a:p>
            <a:endParaRPr lang="id-ID" dirty="0"/>
          </a:p>
        </p:txBody>
      </p:sp>
      <p:sp>
        <p:nvSpPr>
          <p:cNvPr id="49" name="Picture Placeholder 3"/>
          <p:cNvSpPr>
            <a:spLocks noGrp="1"/>
          </p:cNvSpPr>
          <p:nvPr>
            <p:ph type="pic" sz="quarter" idx="12"/>
          </p:nvPr>
        </p:nvSpPr>
        <p:spPr>
          <a:xfrm>
            <a:off x="1296108" y="971207"/>
            <a:ext cx="1366837" cy="1366837"/>
          </a:xfrm>
          <a:prstGeom prst="ellipse">
            <a:avLst/>
          </a:prstGeom>
          <a:ln w="57150">
            <a:solidFill>
              <a:schemeClr val="accent3"/>
            </a:solidFill>
          </a:ln>
        </p:spPr>
        <p:txBody>
          <a:bodyPr>
            <a:normAutofit/>
          </a:bodyPr>
          <a:lstStyle>
            <a:lvl1pPr>
              <a:defRPr sz="1114">
                <a:solidFill>
                  <a:schemeClr val="accent2"/>
                </a:solidFill>
              </a:defRPr>
            </a:lvl1pPr>
          </a:lstStyle>
          <a:p>
            <a:endParaRPr lang="id-ID" dirty="0"/>
          </a:p>
        </p:txBody>
      </p:sp>
      <p:sp>
        <p:nvSpPr>
          <p:cNvPr id="50" name="Picture Placeholder 3"/>
          <p:cNvSpPr>
            <a:spLocks noGrp="1"/>
          </p:cNvSpPr>
          <p:nvPr>
            <p:ph type="pic" sz="quarter" idx="13"/>
          </p:nvPr>
        </p:nvSpPr>
        <p:spPr>
          <a:xfrm>
            <a:off x="9529058" y="2278103"/>
            <a:ext cx="1366837" cy="1366837"/>
          </a:xfrm>
          <a:prstGeom prst="ellipse">
            <a:avLst/>
          </a:prstGeom>
          <a:ln w="57150">
            <a:solidFill>
              <a:schemeClr val="accent4"/>
            </a:solidFill>
          </a:ln>
        </p:spPr>
        <p:txBody>
          <a:bodyPr>
            <a:normAutofit/>
          </a:bodyPr>
          <a:lstStyle>
            <a:lvl1pPr>
              <a:defRPr sz="1114">
                <a:solidFill>
                  <a:schemeClr val="accent2"/>
                </a:solidFill>
              </a:defRPr>
            </a:lvl1pPr>
          </a:lstStyle>
          <a:p>
            <a:endParaRPr lang="id-ID" dirty="0"/>
          </a:p>
        </p:txBody>
      </p:sp>
      <p:sp>
        <p:nvSpPr>
          <p:cNvPr id="24" name="Rectangle 2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5" name="Rectangle 2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26" name="TextBox 2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7" name="Group 26"/>
          <p:cNvGrpSpPr/>
          <p:nvPr userDrawn="1"/>
        </p:nvGrpSpPr>
        <p:grpSpPr>
          <a:xfrm>
            <a:off x="347420" y="6409324"/>
            <a:ext cx="224082" cy="221156"/>
            <a:chOff x="4328868" y="5502988"/>
            <a:chExt cx="500307" cy="493774"/>
          </a:xfrm>
        </p:grpSpPr>
        <p:sp>
          <p:nvSpPr>
            <p:cNvPr id="28" name="Freeform 2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30" name="Group 29"/>
          <p:cNvGrpSpPr/>
          <p:nvPr userDrawn="1"/>
        </p:nvGrpSpPr>
        <p:grpSpPr>
          <a:xfrm flipH="1">
            <a:off x="933710" y="6409324"/>
            <a:ext cx="224082" cy="221156"/>
            <a:chOff x="4328868" y="5502988"/>
            <a:chExt cx="500307" cy="493774"/>
          </a:xfrm>
        </p:grpSpPr>
        <p:sp>
          <p:nvSpPr>
            <p:cNvPr id="31" name="Freeform 3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32" name="Freeform 3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3" name="Straight Connector 32"/>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1897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4_Title Slide">
    <p:spTree>
      <p:nvGrpSpPr>
        <p:cNvPr id="1" name=""/>
        <p:cNvGrpSpPr/>
        <p:nvPr/>
      </p:nvGrpSpPr>
      <p:grpSpPr>
        <a:xfrm>
          <a:off x="0" y="0"/>
          <a:ext cx="0" cy="0"/>
          <a:chOff x="0" y="0"/>
          <a:chExt cx="0" cy="0"/>
        </a:xfrm>
      </p:grpSpPr>
      <p:sp>
        <p:nvSpPr>
          <p:cNvPr id="9" name="Picture Placeholder 3"/>
          <p:cNvSpPr>
            <a:spLocks noGrp="1"/>
          </p:cNvSpPr>
          <p:nvPr>
            <p:ph type="pic" sz="quarter" idx="12"/>
          </p:nvPr>
        </p:nvSpPr>
        <p:spPr>
          <a:xfrm>
            <a:off x="1296108" y="971207"/>
            <a:ext cx="1366837" cy="1366837"/>
          </a:xfrm>
          <a:prstGeom prst="ellipse">
            <a:avLst/>
          </a:prstGeom>
          <a:ln w="57150">
            <a:solidFill>
              <a:schemeClr val="accent2"/>
            </a:solidFill>
          </a:ln>
        </p:spPr>
        <p:txBody>
          <a:bodyPr>
            <a:normAutofit/>
          </a:bodyPr>
          <a:lstStyle>
            <a:lvl1pPr>
              <a:defRPr sz="1114">
                <a:solidFill>
                  <a:schemeClr val="accent5"/>
                </a:solidFill>
              </a:defRPr>
            </a:lvl1pPr>
          </a:lstStyle>
          <a:p>
            <a:endParaRPr lang="id-ID" dirty="0"/>
          </a:p>
        </p:txBody>
      </p:sp>
      <p:sp>
        <p:nvSpPr>
          <p:cNvPr id="10" name="Picture Placeholder 3"/>
          <p:cNvSpPr>
            <a:spLocks noGrp="1"/>
          </p:cNvSpPr>
          <p:nvPr>
            <p:ph type="pic" sz="quarter" idx="13"/>
          </p:nvPr>
        </p:nvSpPr>
        <p:spPr>
          <a:xfrm>
            <a:off x="9529058" y="2278103"/>
            <a:ext cx="1366837" cy="1366837"/>
          </a:xfrm>
          <a:prstGeom prst="ellipse">
            <a:avLst/>
          </a:prstGeom>
          <a:ln w="57150">
            <a:solidFill>
              <a:schemeClr val="accent3"/>
            </a:solidFill>
          </a:ln>
        </p:spPr>
        <p:txBody>
          <a:bodyPr>
            <a:normAutofit/>
          </a:bodyPr>
          <a:lstStyle>
            <a:lvl1pPr>
              <a:defRPr sz="1114">
                <a:solidFill>
                  <a:schemeClr val="accent2"/>
                </a:solidFill>
              </a:defRPr>
            </a:lvl1pPr>
          </a:lstStyle>
          <a:p>
            <a:endParaRPr lang="id-ID" dirty="0"/>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8242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5_Title Slide">
    <p:spTree>
      <p:nvGrpSpPr>
        <p:cNvPr id="1" name=""/>
        <p:cNvGrpSpPr/>
        <p:nvPr/>
      </p:nvGrpSpPr>
      <p:grpSpPr>
        <a:xfrm>
          <a:off x="0" y="0"/>
          <a:ext cx="0" cy="0"/>
          <a:chOff x="0" y="0"/>
          <a:chExt cx="0" cy="0"/>
        </a:xfrm>
      </p:grpSpPr>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0"/>
          </p:nvPr>
        </p:nvSpPr>
        <p:spPr>
          <a:xfrm>
            <a:off x="4937126" y="3083109"/>
            <a:ext cx="2317750" cy="2317750"/>
          </a:xfrm>
          <a:prstGeom prst="ellipse">
            <a:avLst/>
          </a:prstGeom>
          <a:ln w="98425">
            <a:solidFill>
              <a:schemeClr val="accent6"/>
            </a:solidFill>
          </a:ln>
        </p:spPr>
        <p:txBody>
          <a:bodyPr>
            <a:normAutofit/>
          </a:bodyPr>
          <a:lstStyle>
            <a:lvl1pPr>
              <a:defRPr sz="1910">
                <a:solidFill>
                  <a:schemeClr val="accent2"/>
                </a:solidFill>
              </a:defRPr>
            </a:lvl1pPr>
          </a:lstStyle>
          <a:p>
            <a:endParaRPr lang="id-ID"/>
          </a:p>
        </p:txBody>
      </p:sp>
    </p:spTree>
    <p:extLst>
      <p:ext uri="{BB962C8B-B14F-4D97-AF65-F5344CB8AC3E}">
        <p14:creationId xmlns:p14="http://schemas.microsoft.com/office/powerpoint/2010/main" val="370101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5813697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56_Title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 y="2"/>
            <a:ext cx="12192000" cy="5399088"/>
          </a:xfrm>
        </p:spPr>
        <p:txBody>
          <a:bodyPr>
            <a:normAutofit/>
          </a:bodyPr>
          <a:lstStyle>
            <a:lvl1pPr>
              <a:defRPr sz="2864">
                <a:solidFill>
                  <a:schemeClr val="accent2"/>
                </a:solidFill>
              </a:defRPr>
            </a:lvl1pPr>
          </a:lstStyle>
          <a:p>
            <a:endParaRPr lang="id-ID"/>
          </a:p>
        </p:txBody>
      </p:sp>
      <p:sp>
        <p:nvSpPr>
          <p:cNvPr id="14" name="Rectangle 13"/>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5" name="Rectangle 14"/>
          <p:cNvSpPr/>
          <p:nvPr userDrawn="1"/>
        </p:nvSpPr>
        <p:spPr>
          <a:xfrm>
            <a:off x="11528983" y="641193"/>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14">
              <a:solidFill>
                <a:prstClr val="white"/>
              </a:solidFill>
            </a:endParaRPr>
          </a:p>
        </p:txBody>
      </p:sp>
      <p:sp>
        <p:nvSpPr>
          <p:cNvPr id="16" name="TextBox 15"/>
          <p:cNvSpPr txBox="1"/>
          <p:nvPr userDrawn="1"/>
        </p:nvSpPr>
        <p:spPr>
          <a:xfrm>
            <a:off x="11582650" y="305133"/>
            <a:ext cx="354584" cy="263790"/>
          </a:xfrm>
          <a:prstGeom prst="rect">
            <a:avLst/>
          </a:prstGeom>
          <a:noFill/>
        </p:spPr>
        <p:txBody>
          <a:bodyPr wrap="none" rtlCol="0">
            <a:spAutoFit/>
          </a:bodyPr>
          <a:lstStyle/>
          <a:p>
            <a:pPr algn="ctr"/>
            <a:fld id="{260E2A6B-A809-4840-BF14-8648BC0BDF87}" type="slidenum">
              <a:rPr lang="id-ID" sz="1114" b="1">
                <a:solidFill>
                  <a:prstClr val="white"/>
                </a:solidFill>
              </a:rPr>
              <a:pPr algn="ctr"/>
              <a:t>‹#›</a:t>
            </a:fld>
            <a:endParaRPr lang="id-ID" sz="875" dirty="0">
              <a:solidFill>
                <a:prstClr val="white"/>
              </a:solidFill>
            </a:endParaRPr>
          </a:p>
        </p:txBody>
      </p:sp>
      <p:grpSp>
        <p:nvGrpSpPr>
          <p:cNvPr id="24" name="Group 23"/>
          <p:cNvGrpSpPr/>
          <p:nvPr userDrawn="1"/>
        </p:nvGrpSpPr>
        <p:grpSpPr>
          <a:xfrm>
            <a:off x="347420" y="6409324"/>
            <a:ext cx="224082" cy="221156"/>
            <a:chOff x="4328868" y="5502988"/>
            <a:chExt cx="500307" cy="493774"/>
          </a:xfrm>
        </p:grpSpPr>
        <p:sp>
          <p:nvSpPr>
            <p:cNvPr id="25" name="Freeform 24">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6" name="Freeform 25">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grpSp>
        <p:nvGrpSpPr>
          <p:cNvPr id="27" name="Group 26"/>
          <p:cNvGrpSpPr/>
          <p:nvPr userDrawn="1"/>
        </p:nvGrpSpPr>
        <p:grpSpPr>
          <a:xfrm flipH="1">
            <a:off x="933710" y="6409324"/>
            <a:ext cx="224082" cy="221156"/>
            <a:chOff x="4328868" y="5502988"/>
            <a:chExt cx="500307" cy="493774"/>
          </a:xfrm>
        </p:grpSpPr>
        <p:sp>
          <p:nvSpPr>
            <p:cNvPr id="28" name="Freeform 27">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sp>
          <p:nvSpPr>
            <p:cNvPr id="29" name="Freeform 28">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sz="1432">
                <a:solidFill>
                  <a:prstClr val="black"/>
                </a:solidFill>
              </a:endParaRPr>
            </a:p>
          </p:txBody>
        </p:sp>
      </p:grpSp>
      <p:cxnSp>
        <p:nvCxnSpPr>
          <p:cNvPr id="30" name="Straight Connector 29"/>
          <p:cNvCxnSpPr/>
          <p:nvPr userDrawn="1"/>
        </p:nvCxnSpPr>
        <p:spPr>
          <a:xfrm>
            <a:off x="552709" y="6522684"/>
            <a:ext cx="381001"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24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83872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3" indent="0">
              <a:buNone/>
              <a:defRPr sz="1400"/>
            </a:lvl2pPr>
            <a:lvl3pPr marL="914406" indent="0">
              <a:buNone/>
              <a:defRPr sz="1200"/>
            </a:lvl3pPr>
            <a:lvl4pPr marL="1371609" indent="0">
              <a:buNone/>
              <a:defRPr sz="1000"/>
            </a:lvl4pPr>
            <a:lvl5pPr marL="1828812" indent="0">
              <a:buNone/>
              <a:defRPr sz="1000"/>
            </a:lvl5pPr>
            <a:lvl6pPr marL="2286015" indent="0">
              <a:buNone/>
              <a:defRPr sz="1000"/>
            </a:lvl6pPr>
            <a:lvl7pPr marL="2743218" indent="0">
              <a:buNone/>
              <a:defRPr sz="1000"/>
            </a:lvl7pPr>
            <a:lvl8pPr marL="3200421" indent="0">
              <a:buNone/>
              <a:defRPr sz="1000"/>
            </a:lvl8pPr>
            <a:lvl9pPr marL="365762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54374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3" indent="0">
              <a:buNone/>
              <a:defRPr sz="2800"/>
            </a:lvl2pPr>
            <a:lvl3pPr marL="914406" indent="0">
              <a:buNone/>
              <a:defRPr sz="2400"/>
            </a:lvl3pPr>
            <a:lvl4pPr marL="1371609" indent="0">
              <a:buNone/>
              <a:defRPr sz="2000"/>
            </a:lvl4pPr>
            <a:lvl5pPr marL="1828812" indent="0">
              <a:buNone/>
              <a:defRPr sz="2000"/>
            </a:lvl5pPr>
            <a:lvl6pPr marL="2286015" indent="0">
              <a:buNone/>
              <a:defRPr sz="2000"/>
            </a:lvl6pPr>
            <a:lvl7pPr marL="2743218" indent="0">
              <a:buNone/>
              <a:defRPr sz="2000"/>
            </a:lvl7pPr>
            <a:lvl8pPr marL="3200421" indent="0">
              <a:buNone/>
              <a:defRPr sz="2000"/>
            </a:lvl8pPr>
            <a:lvl9pPr marL="365762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3" indent="0">
              <a:buNone/>
              <a:defRPr sz="1400"/>
            </a:lvl2pPr>
            <a:lvl3pPr marL="914406" indent="0">
              <a:buNone/>
              <a:defRPr sz="1200"/>
            </a:lvl3pPr>
            <a:lvl4pPr marL="1371609" indent="0">
              <a:buNone/>
              <a:defRPr sz="1000"/>
            </a:lvl4pPr>
            <a:lvl5pPr marL="1828812" indent="0">
              <a:buNone/>
              <a:defRPr sz="1000"/>
            </a:lvl5pPr>
            <a:lvl6pPr marL="2286015" indent="0">
              <a:buNone/>
              <a:defRPr sz="1000"/>
            </a:lvl6pPr>
            <a:lvl7pPr marL="2743218" indent="0">
              <a:buNone/>
              <a:defRPr sz="1000"/>
            </a:lvl7pPr>
            <a:lvl8pPr marL="3200421" indent="0">
              <a:buNone/>
              <a:defRPr sz="1000"/>
            </a:lvl8pPr>
            <a:lvl9pPr marL="365762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8209782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FBC63-C649-42C3-9C85-0F873F8F0B35}" type="datetimeFigureOut">
              <a:rPr lang="id-ID" smtClean="0">
                <a:solidFill>
                  <a:prstClr val="black">
                    <a:tint val="75000"/>
                  </a:prstClr>
                </a:solidFill>
              </a:rPr>
              <a:pPr/>
              <a:t>04/07/2018</a:t>
            </a:fld>
            <a:endParaRPr lang="id-ID">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6DFD3-2AF0-4B06-81C8-CF1C6F54D29C}"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65259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Lst>
  <p:txStyles>
    <p:titleStyle>
      <a:lvl1pPr algn="l" defTabSz="91440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6" rtl="0" eaLnBrk="1" latinLnBrk="0" hangingPunct="1">
        <a:defRPr sz="1800" kern="1200">
          <a:solidFill>
            <a:schemeClr val="tx1"/>
          </a:solidFill>
          <a:latin typeface="+mn-lt"/>
          <a:ea typeface="+mn-ea"/>
          <a:cs typeface="+mn-cs"/>
        </a:defRPr>
      </a:lvl1pPr>
      <a:lvl2pPr marL="457203" algn="l" defTabSz="914406" rtl="0" eaLnBrk="1" latinLnBrk="0" hangingPunct="1">
        <a:defRPr sz="1800" kern="1200">
          <a:solidFill>
            <a:schemeClr val="tx1"/>
          </a:solidFill>
          <a:latin typeface="+mn-lt"/>
          <a:ea typeface="+mn-ea"/>
          <a:cs typeface="+mn-cs"/>
        </a:defRPr>
      </a:lvl2pPr>
      <a:lvl3pPr marL="914406" algn="l" defTabSz="914406" rtl="0" eaLnBrk="1" latinLnBrk="0" hangingPunct="1">
        <a:defRPr sz="1800" kern="1200">
          <a:solidFill>
            <a:schemeClr val="tx1"/>
          </a:solidFill>
          <a:latin typeface="+mn-lt"/>
          <a:ea typeface="+mn-ea"/>
          <a:cs typeface="+mn-cs"/>
        </a:defRPr>
      </a:lvl3pPr>
      <a:lvl4pPr marL="1371609" algn="l" defTabSz="914406" rtl="0" eaLnBrk="1" latinLnBrk="0" hangingPunct="1">
        <a:defRPr sz="1800" kern="1200">
          <a:solidFill>
            <a:schemeClr val="tx1"/>
          </a:solidFill>
          <a:latin typeface="+mn-lt"/>
          <a:ea typeface="+mn-ea"/>
          <a:cs typeface="+mn-cs"/>
        </a:defRPr>
      </a:lvl4pPr>
      <a:lvl5pPr marL="1828812" algn="l" defTabSz="914406" rtl="0" eaLnBrk="1" latinLnBrk="0" hangingPunct="1">
        <a:defRPr sz="1800" kern="1200">
          <a:solidFill>
            <a:schemeClr val="tx1"/>
          </a:solidFill>
          <a:latin typeface="+mn-lt"/>
          <a:ea typeface="+mn-ea"/>
          <a:cs typeface="+mn-cs"/>
        </a:defRPr>
      </a:lvl5pPr>
      <a:lvl6pPr marL="2286015" algn="l" defTabSz="914406" rtl="0" eaLnBrk="1" latinLnBrk="0" hangingPunct="1">
        <a:defRPr sz="1800" kern="1200">
          <a:solidFill>
            <a:schemeClr val="tx1"/>
          </a:solidFill>
          <a:latin typeface="+mn-lt"/>
          <a:ea typeface="+mn-ea"/>
          <a:cs typeface="+mn-cs"/>
        </a:defRPr>
      </a:lvl6pPr>
      <a:lvl7pPr marL="2743218" algn="l" defTabSz="914406" rtl="0" eaLnBrk="1" latinLnBrk="0" hangingPunct="1">
        <a:defRPr sz="1800" kern="1200">
          <a:solidFill>
            <a:schemeClr val="tx1"/>
          </a:solidFill>
          <a:latin typeface="+mn-lt"/>
          <a:ea typeface="+mn-ea"/>
          <a:cs typeface="+mn-cs"/>
        </a:defRPr>
      </a:lvl7pPr>
      <a:lvl8pPr marL="3200421" algn="l" defTabSz="914406" rtl="0" eaLnBrk="1" latinLnBrk="0" hangingPunct="1">
        <a:defRPr sz="1800" kern="1200">
          <a:solidFill>
            <a:schemeClr val="tx1"/>
          </a:solidFill>
          <a:latin typeface="+mn-lt"/>
          <a:ea typeface="+mn-ea"/>
          <a:cs typeface="+mn-cs"/>
        </a:defRPr>
      </a:lvl8pPr>
      <a:lvl9pPr marL="3657624" algn="l" defTabSz="9144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99721" y="266075"/>
            <a:ext cx="6101029" cy="614335"/>
          </a:xfrm>
          <a:prstGeom prst="rect">
            <a:avLst/>
          </a:prstGeom>
          <a:noFill/>
        </p:spPr>
        <p:txBody>
          <a:bodyPr wrap="none" lIns="0" tIns="0" rIns="0" bIns="0" rtlCol="0">
            <a:spAutoFit/>
          </a:bodyPr>
          <a:lstStyle/>
          <a:p>
            <a:r>
              <a:rPr lang="en-GB" sz="3992" dirty="0">
                <a:solidFill>
                  <a:prstClr val="white">
                    <a:lumMod val="50000"/>
                  </a:prstClr>
                </a:solidFill>
                <a:latin typeface="Source Sans Pro Light"/>
              </a:rPr>
              <a:t>Conversation mapping tool</a:t>
            </a:r>
          </a:p>
        </p:txBody>
      </p:sp>
      <p:sp>
        <p:nvSpPr>
          <p:cNvPr id="44" name="Text Box 2"/>
          <p:cNvSpPr txBox="1">
            <a:spLocks noChangeArrowheads="1"/>
          </p:cNvSpPr>
          <p:nvPr/>
        </p:nvSpPr>
        <p:spPr bwMode="auto">
          <a:xfrm>
            <a:off x="1699721" y="1590913"/>
            <a:ext cx="8364378" cy="37283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defPPr>
              <a:defRPr lang="id-ID"/>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GB" sz="2903" dirty="0">
                <a:solidFill>
                  <a:prstClr val="white">
                    <a:lumMod val="50000"/>
                  </a:prstClr>
                </a:solidFill>
                <a:latin typeface="Source Sans Pro Light"/>
              </a:rPr>
              <a:t>Ethos</a:t>
            </a:r>
            <a:endParaRPr lang="en-GB" sz="3819" dirty="0">
              <a:solidFill>
                <a:prstClr val="white">
                  <a:lumMod val="50000"/>
                </a:prstClr>
              </a:solidFill>
              <a:latin typeface="Source Sans Pro Light"/>
            </a:endParaRPr>
          </a:p>
          <a:p>
            <a:pPr algn="l"/>
            <a:r>
              <a:rPr lang="en-GB" sz="1633" dirty="0">
                <a:solidFill>
                  <a:prstClr val="black"/>
                </a:solidFill>
                <a:latin typeface="Source Sans Pro Light" panose="020B0403030403020204" pitchFamily="34" charset="0"/>
              </a:rPr>
              <a:t>These maps and question sheet can be used to give structure to conversations with clients whose health may be deteriorating. They are tools for clients and staff / keyworkers to identify together what is most important to the client and what they hope for the future. </a:t>
            </a:r>
          </a:p>
          <a:p>
            <a:pPr algn="l"/>
            <a:endParaRPr lang="en-GB" sz="1633" dirty="0">
              <a:solidFill>
                <a:prstClr val="black"/>
              </a:solidFill>
              <a:latin typeface="Source Sans Pro Light" panose="020B0403030403020204" pitchFamily="34" charset="0"/>
            </a:endParaRPr>
          </a:p>
          <a:p>
            <a:pPr algn="l"/>
            <a:r>
              <a:rPr lang="en-GB" sz="1633" dirty="0">
                <a:solidFill>
                  <a:prstClr val="black"/>
                </a:solidFill>
                <a:latin typeface="Source Sans Pro Light" panose="020B0403030403020204" pitchFamily="34" charset="0"/>
              </a:rPr>
              <a:t>The first map can be used as an initial step to identify main priorities in different aspects of the client’s life (physical, relationships, treatment and care etc.). Any following maps can be used to go into more detail about the area of the client’s life they want to talk about, each time placing the area for discussion in the centre of the map.  The question page offers useful prompts to guide conversation in each area.</a:t>
            </a:r>
          </a:p>
          <a:p>
            <a:pPr algn="l"/>
            <a:endParaRPr lang="en-GB" sz="1633" dirty="0">
              <a:solidFill>
                <a:prstClr val="black"/>
              </a:solidFill>
              <a:latin typeface="Source Sans Pro Light" panose="020B0403030403020204" pitchFamily="34" charset="0"/>
            </a:endParaRPr>
          </a:p>
          <a:p>
            <a:pPr algn="l"/>
            <a:r>
              <a:rPr lang="en-GB" sz="1633" dirty="0">
                <a:solidFill>
                  <a:prstClr val="black"/>
                </a:solidFill>
                <a:latin typeface="Source Sans Pro Light" panose="020B0403030403020204" pitchFamily="34" charset="0"/>
              </a:rPr>
              <a:t>When maps are completed they can be kept as a record for the client and keyworker, and used as a reference in any multi-disciplinary meetings or appointments in the future. </a:t>
            </a:r>
          </a:p>
        </p:txBody>
      </p:sp>
      <p:cxnSp>
        <p:nvCxnSpPr>
          <p:cNvPr id="3" name="Straight Connector 2"/>
          <p:cNvCxnSpPr/>
          <p:nvPr/>
        </p:nvCxnSpPr>
        <p:spPr>
          <a:xfrm>
            <a:off x="1718661" y="1590913"/>
            <a:ext cx="86855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718661" y="5765929"/>
            <a:ext cx="8685552" cy="0"/>
          </a:xfrm>
          <a:prstGeom prst="line">
            <a:avLst/>
          </a:prstGeom>
          <a:ln w="127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092" y="5939762"/>
            <a:ext cx="8444689" cy="771771"/>
          </a:xfrm>
          <a:prstGeom prst="rect">
            <a:avLst/>
          </a:prstGeom>
        </p:spPr>
      </p:pic>
    </p:spTree>
    <p:extLst>
      <p:ext uri="{BB962C8B-B14F-4D97-AF65-F5344CB8AC3E}">
        <p14:creationId xmlns:p14="http://schemas.microsoft.com/office/powerpoint/2010/main" val="30311528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01283" y="266076"/>
            <a:ext cx="6643165" cy="650819"/>
          </a:xfrm>
          <a:prstGeom prst="rect">
            <a:avLst/>
          </a:prstGeom>
          <a:noFill/>
        </p:spPr>
        <p:txBody>
          <a:bodyPr wrap="none" rtlCol="0">
            <a:spAutoFit/>
          </a:bodyPr>
          <a:lstStyle/>
          <a:p>
            <a:r>
              <a:rPr lang="en-GB" sz="3629" dirty="0">
                <a:solidFill>
                  <a:prstClr val="white">
                    <a:lumMod val="50000"/>
                  </a:prstClr>
                </a:solidFill>
                <a:latin typeface="Source Sans Pro Black"/>
              </a:rPr>
              <a:t>Support and concerns mapping</a:t>
            </a:r>
          </a:p>
        </p:txBody>
      </p:sp>
      <p:grpSp>
        <p:nvGrpSpPr>
          <p:cNvPr id="10" name="Group 9"/>
          <p:cNvGrpSpPr/>
          <p:nvPr/>
        </p:nvGrpSpPr>
        <p:grpSpPr>
          <a:xfrm>
            <a:off x="8925762" y="500649"/>
            <a:ext cx="1810269" cy="873850"/>
            <a:chOff x="9148763" y="5625661"/>
            <a:chExt cx="1995486" cy="963258"/>
          </a:xfrm>
        </p:grpSpPr>
        <p:sp>
          <p:nvSpPr>
            <p:cNvPr id="8" name="Rectangle 7"/>
            <p:cNvSpPr/>
            <p:nvPr/>
          </p:nvSpPr>
          <p:spPr>
            <a:xfrm>
              <a:off x="9148763" y="5625661"/>
              <a:ext cx="1912143" cy="9632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52">
                <a:solidFill>
                  <a:prstClr val="white"/>
                </a:solidFill>
              </a:endParaRPr>
            </a:p>
          </p:txBody>
        </p:sp>
        <p:sp>
          <p:nvSpPr>
            <p:cNvPr id="4" name="TextBox 3"/>
            <p:cNvSpPr txBox="1"/>
            <p:nvPr/>
          </p:nvSpPr>
          <p:spPr>
            <a:xfrm>
              <a:off x="9801224" y="5708232"/>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High Priority</a:t>
              </a:r>
            </a:p>
          </p:txBody>
        </p:sp>
        <p:sp>
          <p:nvSpPr>
            <p:cNvPr id="39" name="TextBox 38"/>
            <p:cNvSpPr txBox="1"/>
            <p:nvPr/>
          </p:nvSpPr>
          <p:spPr>
            <a:xfrm>
              <a:off x="9801224" y="5942519"/>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Low Priority</a:t>
              </a:r>
            </a:p>
          </p:txBody>
        </p:sp>
        <p:sp>
          <p:nvSpPr>
            <p:cNvPr id="40" name="TextBox 39"/>
            <p:cNvSpPr txBox="1"/>
            <p:nvPr/>
          </p:nvSpPr>
          <p:spPr>
            <a:xfrm>
              <a:off x="9801224" y="6176805"/>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Difficult</a:t>
              </a:r>
            </a:p>
          </p:txBody>
        </p:sp>
        <p:cxnSp>
          <p:nvCxnSpPr>
            <p:cNvPr id="7" name="Straight Connector 6"/>
            <p:cNvCxnSpPr/>
            <p:nvPr/>
          </p:nvCxnSpPr>
          <p:spPr>
            <a:xfrm>
              <a:off x="9396413" y="5848350"/>
              <a:ext cx="347662"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396413" y="6085949"/>
              <a:ext cx="34766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9396413" y="6323549"/>
              <a:ext cx="347662"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44" name="Text Box 2"/>
          <p:cNvSpPr txBox="1">
            <a:spLocks noChangeArrowheads="1"/>
          </p:cNvSpPr>
          <p:nvPr/>
        </p:nvSpPr>
        <p:spPr bwMode="auto">
          <a:xfrm>
            <a:off x="1699721" y="1157371"/>
            <a:ext cx="3033868" cy="725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defPPr>
              <a:defRPr lang="id-ID"/>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Place client towards centre of the map</a:t>
            </a:r>
          </a:p>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Locate important issues to address</a:t>
            </a:r>
          </a:p>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Colour lines according to client’s priority</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1342" y="6011356"/>
            <a:ext cx="8444689" cy="771771"/>
          </a:xfrm>
          <a:prstGeom prst="rect">
            <a:avLst/>
          </a:prstGeom>
        </p:spPr>
      </p:pic>
      <p:grpSp>
        <p:nvGrpSpPr>
          <p:cNvPr id="2" name="Group 1"/>
          <p:cNvGrpSpPr/>
          <p:nvPr/>
        </p:nvGrpSpPr>
        <p:grpSpPr>
          <a:xfrm>
            <a:off x="2919346" y="937575"/>
            <a:ext cx="6862607" cy="4925442"/>
            <a:chOff x="2919346" y="937574"/>
            <a:chExt cx="7212457" cy="5921131"/>
          </a:xfrm>
        </p:grpSpPr>
        <p:sp>
          <p:nvSpPr>
            <p:cNvPr id="30" name="Oval 29"/>
            <p:cNvSpPr/>
            <p:nvPr/>
          </p:nvSpPr>
          <p:spPr>
            <a:xfrm>
              <a:off x="5037514" y="937574"/>
              <a:ext cx="2197185" cy="1765502"/>
            </a:xfrm>
            <a:prstGeom prst="ellipse">
              <a:avLst/>
            </a:prstGeom>
            <a:solidFill>
              <a:schemeClr val="bg1">
                <a:alpha val="50000"/>
              </a:schemeClr>
            </a:solidFill>
            <a:ln w="28575">
              <a:solidFill>
                <a:srgbClr val="FCD199"/>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Physical</a:t>
              </a:r>
            </a:p>
          </p:txBody>
        </p:sp>
        <p:sp>
          <p:nvSpPr>
            <p:cNvPr id="31" name="Oval 30"/>
            <p:cNvSpPr/>
            <p:nvPr/>
          </p:nvSpPr>
          <p:spPr>
            <a:xfrm>
              <a:off x="7337715" y="1294079"/>
              <a:ext cx="2128103" cy="1968087"/>
            </a:xfrm>
            <a:prstGeom prst="ellipse">
              <a:avLst/>
            </a:prstGeom>
            <a:solidFill>
              <a:schemeClr val="bg1">
                <a:alpha val="50000"/>
              </a:schemeClr>
            </a:solidFill>
            <a:ln w="28575">
              <a:solidFill>
                <a:srgbClr val="FBF190"/>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Emotional</a:t>
              </a:r>
            </a:p>
          </p:txBody>
        </p:sp>
        <p:sp>
          <p:nvSpPr>
            <p:cNvPr id="34" name="Oval 33"/>
            <p:cNvSpPr/>
            <p:nvPr/>
          </p:nvSpPr>
          <p:spPr>
            <a:xfrm>
              <a:off x="4547622" y="4935839"/>
              <a:ext cx="1978929" cy="1885111"/>
            </a:xfrm>
            <a:prstGeom prst="ellipse">
              <a:avLst/>
            </a:prstGeom>
            <a:solidFill>
              <a:schemeClr val="bg1">
                <a:alpha val="50000"/>
              </a:schemeClr>
            </a:solidFill>
            <a:ln w="28575">
              <a:solidFill>
                <a:srgbClr val="A1A9B4"/>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Substance Use</a:t>
              </a:r>
            </a:p>
          </p:txBody>
        </p:sp>
        <p:sp>
          <p:nvSpPr>
            <p:cNvPr id="35" name="Oval 34"/>
            <p:cNvSpPr/>
            <p:nvPr/>
          </p:nvSpPr>
          <p:spPr>
            <a:xfrm>
              <a:off x="2919346" y="3692684"/>
              <a:ext cx="2007748" cy="1889878"/>
            </a:xfrm>
            <a:prstGeom prst="ellipse">
              <a:avLst/>
            </a:prstGeom>
            <a:solidFill>
              <a:schemeClr val="bg1">
                <a:alpha val="50000"/>
              </a:schemeClr>
            </a:solidFill>
            <a:ln w="28575">
              <a:solidFill>
                <a:srgbClr val="D0C6E1"/>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Treatment</a:t>
              </a:r>
            </a:p>
            <a:p>
              <a:r>
                <a:rPr lang="en-GB" sz="1452" dirty="0">
                  <a:solidFill>
                    <a:prstClr val="black"/>
                  </a:solidFill>
                  <a:latin typeface="Source Sans Pro Light" panose="020B0403030403020204" pitchFamily="34" charset="0"/>
                </a:rPr>
                <a:t>and Care</a:t>
              </a:r>
            </a:p>
          </p:txBody>
        </p:sp>
        <p:sp>
          <p:nvSpPr>
            <p:cNvPr id="36" name="Oval 35"/>
            <p:cNvSpPr/>
            <p:nvPr/>
          </p:nvSpPr>
          <p:spPr>
            <a:xfrm>
              <a:off x="3244889" y="1840717"/>
              <a:ext cx="2048419" cy="1854071"/>
            </a:xfrm>
            <a:prstGeom prst="ellipse">
              <a:avLst/>
            </a:prstGeom>
            <a:solidFill>
              <a:schemeClr val="bg1">
                <a:alpha val="50000"/>
              </a:schemeClr>
            </a:solidFill>
            <a:ln w="28575">
              <a:solidFill>
                <a:srgbClr val="F8B5B3"/>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Hopes for the</a:t>
              </a:r>
              <a:br>
                <a:rPr lang="en-GB" sz="1452" dirty="0">
                  <a:solidFill>
                    <a:prstClr val="black"/>
                  </a:solidFill>
                  <a:latin typeface="Source Sans Pro Light" panose="020B0403030403020204" pitchFamily="34" charset="0"/>
                </a:rPr>
              </a:br>
              <a:r>
                <a:rPr lang="en-GB" sz="1452" dirty="0">
                  <a:solidFill>
                    <a:prstClr val="black"/>
                  </a:solidFill>
                  <a:latin typeface="Source Sans Pro Light" panose="020B0403030403020204" pitchFamily="34" charset="0"/>
                </a:rPr>
                <a:t>future</a:t>
              </a:r>
            </a:p>
          </p:txBody>
        </p:sp>
        <p:grpSp>
          <p:nvGrpSpPr>
            <p:cNvPr id="12" name="Group 11"/>
            <p:cNvGrpSpPr/>
            <p:nvPr/>
          </p:nvGrpSpPr>
          <p:grpSpPr>
            <a:xfrm>
              <a:off x="5361893" y="3023670"/>
              <a:ext cx="2220735" cy="1733842"/>
              <a:chOff x="4673100" y="3046191"/>
              <a:chExt cx="2447949" cy="1911240"/>
            </a:xfrm>
          </p:grpSpPr>
          <p:sp>
            <p:nvSpPr>
              <p:cNvPr id="22" name="7-Point Star 21"/>
              <p:cNvSpPr/>
              <p:nvPr/>
            </p:nvSpPr>
            <p:spPr>
              <a:xfrm>
                <a:off x="4673100" y="3046191"/>
                <a:ext cx="2447949" cy="1911240"/>
              </a:xfrm>
              <a:prstGeom prst="star7">
                <a:avLst>
                  <a:gd name="adj" fmla="val 28487"/>
                  <a:gd name="hf" fmla="val 102572"/>
                  <a:gd name="vf" fmla="val 105210"/>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solidFill>
                    <a:prstClr val="white"/>
                  </a:solidFill>
                </a:endParaRPr>
              </a:p>
            </p:txBody>
          </p:sp>
          <p:sp>
            <p:nvSpPr>
              <p:cNvPr id="62" name="Freeform 61"/>
              <p:cNvSpPr/>
              <p:nvPr/>
            </p:nvSpPr>
            <p:spPr>
              <a:xfrm>
                <a:off x="5487126" y="3896333"/>
                <a:ext cx="819895" cy="249291"/>
              </a:xfrm>
              <a:custGeom>
                <a:avLst/>
                <a:gdLst>
                  <a:gd name="connsiteX0" fmla="*/ 0 w 2506878"/>
                  <a:gd name="connsiteY0" fmla="*/ 0 h 1699971"/>
                  <a:gd name="connsiteX1" fmla="*/ 2506878 w 2506878"/>
                  <a:gd name="connsiteY1" fmla="*/ 0 h 1699971"/>
                  <a:gd name="connsiteX2" fmla="*/ 2506878 w 2506878"/>
                  <a:gd name="connsiteY2" fmla="*/ 1699971 h 1699971"/>
                  <a:gd name="connsiteX3" fmla="*/ 0 w 2506878"/>
                  <a:gd name="connsiteY3" fmla="*/ 1699971 h 1699971"/>
                  <a:gd name="connsiteX4" fmla="*/ 0 w 2506878"/>
                  <a:gd name="connsiteY4" fmla="*/ 0 h 1699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6878" h="1699971">
                    <a:moveTo>
                      <a:pt x="0" y="0"/>
                    </a:moveTo>
                    <a:lnTo>
                      <a:pt x="2506878" y="0"/>
                    </a:lnTo>
                    <a:lnTo>
                      <a:pt x="2506878" y="1699971"/>
                    </a:lnTo>
                    <a:lnTo>
                      <a:pt x="0" y="169997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numCol="1" spcCol="1270" anchor="ctr" anchorCtr="0">
                <a:spAutoFit/>
              </a:bodyPr>
              <a:lstStyle/>
              <a:p>
                <a:pPr algn="ctr" defTabSz="483900">
                  <a:lnSpc>
                    <a:spcPct val="90000"/>
                  </a:lnSpc>
                  <a:spcBef>
                    <a:spcPct val="0"/>
                  </a:spcBef>
                  <a:spcAft>
                    <a:spcPct val="35000"/>
                  </a:spcAft>
                </a:pPr>
                <a:r>
                  <a:rPr lang="en-GB" sz="1633" dirty="0">
                    <a:solidFill>
                      <a:prstClr val="black"/>
                    </a:solidFill>
                    <a:latin typeface="Source Sans Pro Light" panose="020B0403030403020204" pitchFamily="34" charset="0"/>
                  </a:rPr>
                  <a:t>CLIENT</a:t>
                </a:r>
              </a:p>
            </p:txBody>
          </p:sp>
        </p:grpSp>
        <p:sp>
          <p:nvSpPr>
            <p:cNvPr id="24" name="Oval 23"/>
            <p:cNvSpPr/>
            <p:nvPr/>
          </p:nvSpPr>
          <p:spPr>
            <a:xfrm>
              <a:off x="8031920" y="3299922"/>
              <a:ext cx="2099883" cy="2049998"/>
            </a:xfrm>
            <a:prstGeom prst="ellipse">
              <a:avLst/>
            </a:prstGeom>
            <a:solidFill>
              <a:schemeClr val="bg1">
                <a:alpha val="50000"/>
              </a:schemeClr>
            </a:solidFill>
            <a:ln w="28575">
              <a:solidFill>
                <a:srgbClr val="E0ECA5"/>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Social / Practical</a:t>
              </a:r>
            </a:p>
          </p:txBody>
        </p:sp>
        <p:sp>
          <p:nvSpPr>
            <p:cNvPr id="25" name="Oval 24"/>
            <p:cNvSpPr/>
            <p:nvPr/>
          </p:nvSpPr>
          <p:spPr>
            <a:xfrm>
              <a:off x="6665087" y="4973594"/>
              <a:ext cx="2078852" cy="1885111"/>
            </a:xfrm>
            <a:prstGeom prst="ellipse">
              <a:avLst/>
            </a:prstGeom>
            <a:solidFill>
              <a:schemeClr val="bg1">
                <a:alpha val="50000"/>
              </a:schemeClr>
            </a:solidFill>
            <a:ln w="28575">
              <a:solidFill>
                <a:srgbClr val="B5E0C5"/>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r>
                <a:rPr lang="en-GB" sz="1452" dirty="0">
                  <a:solidFill>
                    <a:prstClr val="black"/>
                  </a:solidFill>
                  <a:latin typeface="Source Sans Pro Light" panose="020B0403030403020204" pitchFamily="34" charset="0"/>
                </a:rPr>
                <a:t>Relationships</a:t>
              </a:r>
            </a:p>
          </p:txBody>
        </p:sp>
      </p:grpSp>
    </p:spTree>
    <p:extLst>
      <p:ext uri="{BB962C8B-B14F-4D97-AF65-F5344CB8AC3E}">
        <p14:creationId xmlns:p14="http://schemas.microsoft.com/office/powerpoint/2010/main" val="78576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3299" y="127037"/>
            <a:ext cx="3956532" cy="559833"/>
          </a:xfrm>
          <a:prstGeom prst="rect">
            <a:avLst/>
          </a:prstGeom>
          <a:noFill/>
        </p:spPr>
        <p:txBody>
          <a:bodyPr wrap="none" rtlCol="0">
            <a:spAutoFit/>
          </a:bodyPr>
          <a:lstStyle/>
          <a:p>
            <a:pPr algn="ctr"/>
            <a:r>
              <a:rPr lang="en-GB" sz="3038" dirty="0">
                <a:solidFill>
                  <a:prstClr val="white">
                    <a:lumMod val="50000"/>
                  </a:prstClr>
                </a:solidFill>
                <a:latin typeface="Source Sans Pro Light"/>
              </a:rPr>
              <a:t>Questions to consider</a:t>
            </a:r>
          </a:p>
        </p:txBody>
      </p:sp>
      <p:graphicFrame>
        <p:nvGraphicFramePr>
          <p:cNvPr id="12" name="Table 11"/>
          <p:cNvGraphicFramePr>
            <a:graphicFrameLocks noGrp="1"/>
          </p:cNvGraphicFramePr>
          <p:nvPr>
            <p:extLst>
              <p:ext uri="{D42A27DB-BD31-4B8C-83A1-F6EECF244321}">
                <p14:modId xmlns:p14="http://schemas.microsoft.com/office/powerpoint/2010/main" val="2656684253"/>
              </p:ext>
            </p:extLst>
          </p:nvPr>
        </p:nvGraphicFramePr>
        <p:xfrm>
          <a:off x="1072445" y="686870"/>
          <a:ext cx="2356556" cy="2511314"/>
        </p:xfrm>
        <a:graphic>
          <a:graphicData uri="http://schemas.openxmlformats.org/drawingml/2006/table">
            <a:tbl>
              <a:tblPr>
                <a:tableStyleId>{5C22544A-7EE6-4342-B048-85BDC9FD1C3A}</a:tableStyleId>
              </a:tblPr>
              <a:tblGrid>
                <a:gridCol w="2356556">
                  <a:extLst>
                    <a:ext uri="{9D8B030D-6E8A-4147-A177-3AD203B41FA5}">
                      <a16:colId xmlns:a16="http://schemas.microsoft.com/office/drawing/2014/main" val="20000"/>
                    </a:ext>
                  </a:extLst>
                </a:gridCol>
              </a:tblGrid>
              <a:tr h="287201">
                <a:tc>
                  <a:txBody>
                    <a:bodyPr/>
                    <a:lstStyle/>
                    <a:p>
                      <a:r>
                        <a:rPr lang="en-GB" sz="1400" dirty="0">
                          <a:latin typeface="Source Sans Pro Black" panose="020B0803030403020204" pitchFamily="34" charset="0"/>
                        </a:rPr>
                        <a:t>PHYSICAL</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224113">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Do you have thoughts about where things are going with your illness?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What do you understand about your current health situation?</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What are your main concerns?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What would you like to see happen next?</a:t>
                      </a: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751046532"/>
              </p:ext>
            </p:extLst>
          </p:nvPr>
        </p:nvGraphicFramePr>
        <p:xfrm>
          <a:off x="3753556" y="686870"/>
          <a:ext cx="2285737" cy="2634404"/>
        </p:xfrm>
        <a:graphic>
          <a:graphicData uri="http://schemas.openxmlformats.org/drawingml/2006/table">
            <a:tbl>
              <a:tblPr>
                <a:tableStyleId>{5C22544A-7EE6-4342-B048-85BDC9FD1C3A}</a:tableStyleId>
              </a:tblPr>
              <a:tblGrid>
                <a:gridCol w="2285737">
                  <a:extLst>
                    <a:ext uri="{9D8B030D-6E8A-4147-A177-3AD203B41FA5}">
                      <a16:colId xmlns:a16="http://schemas.microsoft.com/office/drawing/2014/main" val="20000"/>
                    </a:ext>
                  </a:extLst>
                </a:gridCol>
              </a:tblGrid>
              <a:tr h="259550">
                <a:tc>
                  <a:txBody>
                    <a:bodyPr/>
                    <a:lstStyle/>
                    <a:p>
                      <a:r>
                        <a:rPr lang="en-GB" sz="1200" dirty="0">
                          <a:latin typeface="Source Sans Pro Black" panose="020B0803030403020204" pitchFamily="34" charset="0"/>
                        </a:rPr>
                        <a:t>SUBSTANCE</a:t>
                      </a:r>
                      <a:r>
                        <a:rPr lang="en-GB" sz="1200" baseline="0" dirty="0">
                          <a:latin typeface="Source Sans Pro Black" panose="020B0803030403020204" pitchFamily="34" charset="0"/>
                        </a:rPr>
                        <a:t> USE</a:t>
                      </a:r>
                      <a:endParaRPr lang="en-GB" sz="1200" dirty="0">
                        <a:latin typeface="Source Sans Pro Black" panose="020B0803030403020204" pitchFamily="34" charset="0"/>
                      </a:endParaRP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363543">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Do you wish to reduce your drinking/substance use?</a:t>
                      </a:r>
                    </a:p>
                    <a:p>
                      <a:pPr marL="92075" indent="-92075">
                        <a:spcAft>
                          <a:spcPts val="300"/>
                        </a:spcAft>
                        <a:buFont typeface="Arial" panose="020B0604020202020204" pitchFamily="34" charset="0"/>
                        <a:buChar char="•"/>
                      </a:pPr>
                      <a:r>
                        <a:rPr lang="en-GB" sz="1200" dirty="0">
                          <a:latin typeface="Source Sans Pro" panose="020B0503030403020204" pitchFamily="34" charset="0"/>
                        </a:rPr>
                        <a:t>Say you struggled to stop drinking, what do you think might happen in the next 3/6/9 months?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Would you like to go to detox/rehab?</a:t>
                      </a:r>
                    </a:p>
                    <a:p>
                      <a:pPr marL="92075" indent="-92075">
                        <a:spcAft>
                          <a:spcPts val="300"/>
                        </a:spcAft>
                        <a:buFont typeface="Arial" panose="020B0604020202020204" pitchFamily="34" charset="0"/>
                        <a:buChar char="•"/>
                      </a:pPr>
                      <a:r>
                        <a:rPr lang="en-GB" sz="1200" dirty="0">
                          <a:latin typeface="Source Sans Pro" panose="020B0503030403020204" pitchFamily="34" charset="0"/>
                        </a:rPr>
                        <a:t>Can we make a plan to meet again in a few days/weeks/months, and see where you’re at with everything then?</a:t>
                      </a: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702086346"/>
              </p:ext>
            </p:extLst>
          </p:nvPr>
        </p:nvGraphicFramePr>
        <p:xfrm>
          <a:off x="6228320" y="686870"/>
          <a:ext cx="2036973" cy="2662045"/>
        </p:xfrm>
        <a:graphic>
          <a:graphicData uri="http://schemas.openxmlformats.org/drawingml/2006/table">
            <a:tbl>
              <a:tblPr>
                <a:tableStyleId>{5C22544A-7EE6-4342-B048-85BDC9FD1C3A}</a:tableStyleId>
              </a:tblPr>
              <a:tblGrid>
                <a:gridCol w="2036973">
                  <a:extLst>
                    <a:ext uri="{9D8B030D-6E8A-4147-A177-3AD203B41FA5}">
                      <a16:colId xmlns:a16="http://schemas.microsoft.com/office/drawing/2014/main" val="20000"/>
                    </a:ext>
                  </a:extLst>
                </a:gridCol>
              </a:tblGrid>
              <a:tr h="259550">
                <a:tc>
                  <a:txBody>
                    <a:bodyPr/>
                    <a:lstStyle/>
                    <a:p>
                      <a:r>
                        <a:rPr lang="en-GB" sz="1200" dirty="0">
                          <a:latin typeface="Source Sans Pro Black" panose="020B0803030403020204" pitchFamily="34" charset="0"/>
                        </a:rPr>
                        <a:t>RELATIONSHIPS</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402495">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Who are the people you trust the most? </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Who would you like to be there if you got ill (again)?</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Who would you NOT want to be there if you got ill?</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Would you like to get in touch with family?</a:t>
                      </a:r>
                    </a:p>
                    <a:p>
                      <a:pPr marL="92075" indent="-92075">
                        <a:spcAft>
                          <a:spcPts val="300"/>
                        </a:spcAft>
                        <a:buFont typeface="Arial" panose="020B0604020202020204" pitchFamily="34" charset="0"/>
                        <a:buChar char="•"/>
                      </a:pPr>
                      <a:endParaRPr lang="en-GB" sz="1200" dirty="0">
                        <a:latin typeface="Source Sans Pro" panose="020B0503030403020204" pitchFamily="34" charset="0"/>
                      </a:endParaRPr>
                    </a:p>
                    <a:p>
                      <a:pPr marL="92075" indent="-92075">
                        <a:spcAft>
                          <a:spcPts val="300"/>
                        </a:spcAft>
                        <a:buFont typeface="Arial" panose="020B0604020202020204" pitchFamily="34" charset="0"/>
                        <a:buChar char="•"/>
                      </a:pPr>
                      <a:endParaRPr lang="en-GB" sz="1200" dirty="0">
                        <a:latin typeface="Source Sans Pro" panose="020B0503030403020204" pitchFamily="34" charset="0"/>
                      </a:endParaRP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4038663565"/>
              </p:ext>
            </p:extLst>
          </p:nvPr>
        </p:nvGraphicFramePr>
        <p:xfrm>
          <a:off x="8457673" y="686870"/>
          <a:ext cx="2633659" cy="2634404"/>
        </p:xfrm>
        <a:graphic>
          <a:graphicData uri="http://schemas.openxmlformats.org/drawingml/2006/table">
            <a:tbl>
              <a:tblPr>
                <a:tableStyleId>{5C22544A-7EE6-4342-B048-85BDC9FD1C3A}</a:tableStyleId>
              </a:tblPr>
              <a:tblGrid>
                <a:gridCol w="2633659">
                  <a:extLst>
                    <a:ext uri="{9D8B030D-6E8A-4147-A177-3AD203B41FA5}">
                      <a16:colId xmlns:a16="http://schemas.microsoft.com/office/drawing/2014/main" val="20000"/>
                    </a:ext>
                  </a:extLst>
                </a:gridCol>
              </a:tblGrid>
              <a:tr h="259550">
                <a:tc>
                  <a:txBody>
                    <a:bodyPr/>
                    <a:lstStyle/>
                    <a:p>
                      <a:r>
                        <a:rPr lang="en-GB" sz="1200" dirty="0">
                          <a:latin typeface="Source Sans Pro Black" panose="020B0803030403020204" pitchFamily="34" charset="0"/>
                        </a:rPr>
                        <a:t>TREATMENT AND CARE</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363543">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Do you feel you need any extra support with your care (nursing or personal care)?</a:t>
                      </a:r>
                    </a:p>
                    <a:p>
                      <a:pPr marL="92075" indent="-92075">
                        <a:spcAft>
                          <a:spcPts val="300"/>
                        </a:spcAft>
                        <a:buFont typeface="Arial" panose="020B0604020202020204" pitchFamily="34" charset="0"/>
                        <a:buChar char="•"/>
                      </a:pPr>
                      <a:r>
                        <a:rPr lang="en-GB" sz="1200" dirty="0">
                          <a:latin typeface="Source Sans Pro" panose="020B0503030403020204" pitchFamily="34" charset="0"/>
                        </a:rPr>
                        <a:t>Are you having any difficulties getting around?</a:t>
                      </a:r>
                    </a:p>
                    <a:p>
                      <a:pPr marL="92075" indent="-92075">
                        <a:spcAft>
                          <a:spcPts val="300"/>
                        </a:spcAft>
                        <a:buFont typeface="Arial" panose="020B0604020202020204" pitchFamily="34" charset="0"/>
                        <a:buChar char="•"/>
                      </a:pPr>
                      <a:r>
                        <a:rPr lang="en-GB" sz="1200" dirty="0">
                          <a:latin typeface="Source Sans Pro" panose="020B0503030403020204" pitchFamily="34" charset="0"/>
                        </a:rPr>
                        <a:t>If you became very ill, where would you want to be cared for? Here at the hostel, in a hospital or a hospice?</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Would you like to talk to your GP/doctor about what treatments you want/do not want?</a:t>
                      </a: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343208227"/>
              </p:ext>
            </p:extLst>
          </p:nvPr>
        </p:nvGraphicFramePr>
        <p:xfrm>
          <a:off x="1100667" y="3439009"/>
          <a:ext cx="2656273" cy="2507017"/>
        </p:xfrm>
        <a:graphic>
          <a:graphicData uri="http://schemas.openxmlformats.org/drawingml/2006/table">
            <a:tbl>
              <a:tblPr>
                <a:tableStyleId>{5C22544A-7EE6-4342-B048-85BDC9FD1C3A}</a:tableStyleId>
              </a:tblPr>
              <a:tblGrid>
                <a:gridCol w="2656273">
                  <a:extLst>
                    <a:ext uri="{9D8B030D-6E8A-4147-A177-3AD203B41FA5}">
                      <a16:colId xmlns:a16="http://schemas.microsoft.com/office/drawing/2014/main" val="20000"/>
                    </a:ext>
                  </a:extLst>
                </a:gridCol>
              </a:tblGrid>
              <a:tr h="239294">
                <a:tc>
                  <a:txBody>
                    <a:bodyPr/>
                    <a:lstStyle/>
                    <a:p>
                      <a:r>
                        <a:rPr lang="en-GB" sz="1200" dirty="0">
                          <a:latin typeface="Source Sans Pro Black" panose="020B0803030403020204" pitchFamily="34" charset="0"/>
                        </a:rPr>
                        <a:t>EMOTIONAL</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258143">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How are you feeling about your recent diagnosis/hospital admission/poor health?</a:t>
                      </a:r>
                    </a:p>
                    <a:p>
                      <a:pPr marL="92075" indent="-92075">
                        <a:spcAft>
                          <a:spcPts val="300"/>
                        </a:spcAft>
                        <a:buFont typeface="Arial" panose="020B0604020202020204" pitchFamily="34" charset="0"/>
                        <a:buChar char="•"/>
                      </a:pPr>
                      <a:r>
                        <a:rPr lang="en-GB" sz="1200" dirty="0">
                          <a:latin typeface="Source Sans Pro" panose="020B0503030403020204" pitchFamily="34" charset="0"/>
                        </a:rPr>
                        <a:t>I’ve noticed you seem a bit withdrawn lately, can I help with anything?</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Would you like to tell me about your concerns/worries?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What do you feel would help right now?</a:t>
                      </a: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881059556"/>
              </p:ext>
            </p:extLst>
          </p:nvPr>
        </p:nvGraphicFramePr>
        <p:xfrm>
          <a:off x="3894667" y="3439009"/>
          <a:ext cx="2102555" cy="2522257"/>
        </p:xfrm>
        <a:graphic>
          <a:graphicData uri="http://schemas.openxmlformats.org/drawingml/2006/table">
            <a:tbl>
              <a:tblPr>
                <a:tableStyleId>{5C22544A-7EE6-4342-B048-85BDC9FD1C3A}</a:tableStyleId>
              </a:tblPr>
              <a:tblGrid>
                <a:gridCol w="2102555">
                  <a:extLst>
                    <a:ext uri="{9D8B030D-6E8A-4147-A177-3AD203B41FA5}">
                      <a16:colId xmlns:a16="http://schemas.microsoft.com/office/drawing/2014/main" val="20000"/>
                    </a:ext>
                  </a:extLst>
                </a:gridCol>
              </a:tblGrid>
              <a:tr h="332258">
                <a:tc>
                  <a:txBody>
                    <a:bodyPr/>
                    <a:lstStyle/>
                    <a:p>
                      <a:r>
                        <a:rPr lang="en-GB" sz="1200" dirty="0">
                          <a:latin typeface="Source Sans Pro Black" panose="020B0803030403020204" pitchFamily="34" charset="0"/>
                        </a:rPr>
                        <a:t>HOPES FOR FUTURE</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189999">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What is most important to you at the moment?</a:t>
                      </a:r>
                    </a:p>
                    <a:p>
                      <a:pPr marL="92075" indent="-92075">
                        <a:spcAft>
                          <a:spcPts val="300"/>
                        </a:spcAft>
                        <a:buFont typeface="Arial" panose="020B0604020202020204" pitchFamily="34" charset="0"/>
                        <a:buChar char="•"/>
                      </a:pPr>
                      <a:r>
                        <a:rPr lang="en-GB" sz="1200" dirty="0">
                          <a:latin typeface="Source Sans Pro" panose="020B0503030403020204" pitchFamily="34" charset="0"/>
                        </a:rPr>
                        <a:t>Are there things you have always wanted to do?</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Would you like support to reconnect with family?</a:t>
                      </a:r>
                    </a:p>
                    <a:p>
                      <a:pPr marL="0" indent="0">
                        <a:spcAft>
                          <a:spcPts val="300"/>
                        </a:spcAft>
                        <a:buFont typeface="Arial" panose="020B0604020202020204" pitchFamily="34" charset="0"/>
                        <a:buNone/>
                      </a:pPr>
                      <a:endParaRPr lang="en-GB" sz="1200" dirty="0">
                        <a:latin typeface="Source Sans Pro" panose="020B0503030403020204" pitchFamily="34" charset="0"/>
                      </a:endParaRPr>
                    </a:p>
                    <a:p>
                      <a:pPr marL="92075" indent="-92075">
                        <a:spcAft>
                          <a:spcPts val="300"/>
                        </a:spcAft>
                        <a:buFont typeface="Arial" panose="020B0604020202020204" pitchFamily="34" charset="0"/>
                        <a:buChar char="•"/>
                      </a:pPr>
                      <a:endParaRPr lang="en-GB" sz="1200" dirty="0">
                        <a:latin typeface="Source Sans Pro" panose="020B0503030403020204" pitchFamily="34" charset="0"/>
                      </a:endParaRP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6651717"/>
              </p:ext>
            </p:extLst>
          </p:nvPr>
        </p:nvGraphicFramePr>
        <p:xfrm>
          <a:off x="6425644" y="3464653"/>
          <a:ext cx="2549023" cy="2522257"/>
        </p:xfrm>
        <a:graphic>
          <a:graphicData uri="http://schemas.openxmlformats.org/drawingml/2006/table">
            <a:tbl>
              <a:tblPr>
                <a:tableStyleId>{5C22544A-7EE6-4342-B048-85BDC9FD1C3A}</a:tableStyleId>
              </a:tblPr>
              <a:tblGrid>
                <a:gridCol w="2549023">
                  <a:extLst>
                    <a:ext uri="{9D8B030D-6E8A-4147-A177-3AD203B41FA5}">
                      <a16:colId xmlns:a16="http://schemas.microsoft.com/office/drawing/2014/main" val="20000"/>
                    </a:ext>
                  </a:extLst>
                </a:gridCol>
              </a:tblGrid>
              <a:tr h="272844">
                <a:tc>
                  <a:txBody>
                    <a:bodyPr/>
                    <a:lstStyle/>
                    <a:p>
                      <a:r>
                        <a:rPr lang="en-GB" sz="1200" dirty="0">
                          <a:latin typeface="Source Sans Pro Black" panose="020B0803030403020204" pitchFamily="34" charset="0"/>
                        </a:rPr>
                        <a:t>SOCIAL / PRACTICAL ISSUES</a:t>
                      </a:r>
                    </a:p>
                  </a:txBody>
                  <a:tcPr marL="65994" marR="65994" marT="32997" marB="32997"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0"/>
                  </a:ext>
                </a:extLst>
              </a:tr>
              <a:tr h="2249413">
                <a:tc>
                  <a:txBody>
                    <a:bodyPr/>
                    <a:lstStyle/>
                    <a:p>
                      <a:pPr marL="92075" indent="-92075">
                        <a:spcAft>
                          <a:spcPts val="300"/>
                        </a:spcAft>
                        <a:buFont typeface="Arial" panose="020B0604020202020204" pitchFamily="34" charset="0"/>
                        <a:buChar char="•"/>
                      </a:pPr>
                      <a:r>
                        <a:rPr lang="en-GB" sz="1200" dirty="0">
                          <a:latin typeface="Source Sans Pro" panose="020B0503030403020204" pitchFamily="34" charset="0"/>
                        </a:rPr>
                        <a:t>Have you been having trouble attending appointments, could</a:t>
                      </a:r>
                      <a:r>
                        <a:rPr lang="en-GB" sz="1200" baseline="0" dirty="0">
                          <a:latin typeface="Source Sans Pro" panose="020B0503030403020204" pitchFamily="34" charset="0"/>
                        </a:rPr>
                        <a:t> we </a:t>
                      </a:r>
                      <a:r>
                        <a:rPr lang="en-GB" sz="1200" dirty="0">
                          <a:latin typeface="Source Sans Pro" panose="020B0503030403020204" pitchFamily="34" charset="0"/>
                        </a:rPr>
                        <a:t>help with this?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Have you thought about making a will or letter of wishes?</a:t>
                      </a:r>
                    </a:p>
                    <a:p>
                      <a:pPr marL="92075" indent="-92075">
                        <a:spcAft>
                          <a:spcPts val="300"/>
                        </a:spcAft>
                        <a:buFont typeface="Arial" panose="020B0604020202020204" pitchFamily="34" charset="0"/>
                        <a:buChar char="•"/>
                      </a:pPr>
                      <a:r>
                        <a:rPr lang="en-GB" sz="1200" dirty="0">
                          <a:latin typeface="Source Sans Pro" panose="020B0503030403020204" pitchFamily="34" charset="0"/>
                        </a:rPr>
                        <a:t>What do you want to see happen with your possessions/pets after you die?</a:t>
                      </a:r>
                    </a:p>
                    <a:p>
                      <a:pPr marL="92075" indent="-92075">
                        <a:spcAft>
                          <a:spcPts val="300"/>
                        </a:spcAft>
                        <a:buFont typeface="Arial" panose="020B0604020202020204" pitchFamily="34" charset="0"/>
                        <a:buChar char="•"/>
                      </a:pPr>
                      <a:r>
                        <a:rPr lang="en-GB" sz="1200" dirty="0">
                          <a:latin typeface="Source Sans Pro" panose="020B0503030403020204" pitchFamily="34" charset="0"/>
                        </a:rPr>
                        <a:t>Have you ever thought about how you’d like to be remembered?</a:t>
                      </a:r>
                    </a:p>
                    <a:p>
                      <a:pPr marL="92075" indent="-92075">
                        <a:spcAft>
                          <a:spcPts val="300"/>
                        </a:spcAft>
                        <a:buFont typeface="Arial" panose="020B0604020202020204" pitchFamily="34" charset="0"/>
                        <a:buChar char="•"/>
                      </a:pPr>
                      <a:endParaRPr lang="en-GB" sz="1200" dirty="0">
                        <a:latin typeface="Source Sans Pro" panose="020B0503030403020204" pitchFamily="34" charset="0"/>
                      </a:endParaRPr>
                    </a:p>
                  </a:txBody>
                  <a:tcPr marL="65994" marR="65994" marT="32997" marB="32997">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3221" y="6135433"/>
            <a:ext cx="8071557" cy="722567"/>
          </a:xfrm>
          <a:prstGeom prst="rect">
            <a:avLst/>
          </a:prstGeom>
        </p:spPr>
      </p:pic>
    </p:spTree>
    <p:extLst>
      <p:ext uri="{BB962C8B-B14F-4D97-AF65-F5344CB8AC3E}">
        <p14:creationId xmlns:p14="http://schemas.microsoft.com/office/powerpoint/2010/main" val="429471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8127" y="285619"/>
            <a:ext cx="6997429" cy="680058"/>
          </a:xfrm>
          <a:prstGeom prst="rect">
            <a:avLst/>
          </a:prstGeom>
          <a:noFill/>
        </p:spPr>
        <p:txBody>
          <a:bodyPr wrap="none" rtlCol="0">
            <a:spAutoFit/>
          </a:bodyPr>
          <a:lstStyle/>
          <a:p>
            <a:pPr algn="ctr"/>
            <a:r>
              <a:rPr lang="en-GB" sz="3819" dirty="0">
                <a:solidFill>
                  <a:prstClr val="white">
                    <a:lumMod val="50000"/>
                  </a:prstClr>
                </a:solidFill>
                <a:latin typeface="Source Sans Pro Light"/>
              </a:rPr>
              <a:t>Support and concerns mapping</a:t>
            </a:r>
          </a:p>
        </p:txBody>
      </p:sp>
      <p:grpSp>
        <p:nvGrpSpPr>
          <p:cNvPr id="10" name="Group 9"/>
          <p:cNvGrpSpPr/>
          <p:nvPr/>
        </p:nvGrpSpPr>
        <p:grpSpPr>
          <a:xfrm>
            <a:off x="8925762" y="500649"/>
            <a:ext cx="1810269" cy="873850"/>
            <a:chOff x="9148763" y="5625661"/>
            <a:chExt cx="1995486" cy="963258"/>
          </a:xfrm>
        </p:grpSpPr>
        <p:sp>
          <p:nvSpPr>
            <p:cNvPr id="8" name="Rectangle 7"/>
            <p:cNvSpPr/>
            <p:nvPr/>
          </p:nvSpPr>
          <p:spPr>
            <a:xfrm>
              <a:off x="9148763" y="5625661"/>
              <a:ext cx="1912143" cy="9632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52">
                <a:solidFill>
                  <a:prstClr val="white"/>
                </a:solidFill>
              </a:endParaRPr>
            </a:p>
          </p:txBody>
        </p:sp>
        <p:sp>
          <p:nvSpPr>
            <p:cNvPr id="4" name="TextBox 3"/>
            <p:cNvSpPr txBox="1"/>
            <p:nvPr/>
          </p:nvSpPr>
          <p:spPr>
            <a:xfrm>
              <a:off x="9801224" y="5708232"/>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High Priority</a:t>
              </a:r>
            </a:p>
          </p:txBody>
        </p:sp>
        <p:sp>
          <p:nvSpPr>
            <p:cNvPr id="39" name="TextBox 38"/>
            <p:cNvSpPr txBox="1"/>
            <p:nvPr/>
          </p:nvSpPr>
          <p:spPr>
            <a:xfrm>
              <a:off x="9801224" y="5942519"/>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Low Priority</a:t>
              </a:r>
            </a:p>
          </p:txBody>
        </p:sp>
        <p:sp>
          <p:nvSpPr>
            <p:cNvPr id="40" name="TextBox 39"/>
            <p:cNvSpPr txBox="1"/>
            <p:nvPr/>
          </p:nvSpPr>
          <p:spPr>
            <a:xfrm>
              <a:off x="9801224" y="6176805"/>
              <a:ext cx="1343025" cy="286539"/>
            </a:xfrm>
            <a:prstGeom prst="rect">
              <a:avLst/>
            </a:prstGeom>
            <a:noFill/>
          </p:spPr>
          <p:txBody>
            <a:bodyPr wrap="square" rtlCol="0">
              <a:spAutoFit/>
            </a:bodyPr>
            <a:lstStyle/>
            <a:p>
              <a:r>
                <a:rPr lang="en-GB" sz="1089" dirty="0">
                  <a:solidFill>
                    <a:prstClr val="black"/>
                  </a:solidFill>
                  <a:latin typeface="Source Sans Pro Light" panose="020B0403030403020204" pitchFamily="34" charset="0"/>
                </a:rPr>
                <a:t>Difficult</a:t>
              </a:r>
            </a:p>
          </p:txBody>
        </p:sp>
        <p:cxnSp>
          <p:nvCxnSpPr>
            <p:cNvPr id="7" name="Straight Connector 6"/>
            <p:cNvCxnSpPr/>
            <p:nvPr/>
          </p:nvCxnSpPr>
          <p:spPr>
            <a:xfrm>
              <a:off x="9396413" y="5848350"/>
              <a:ext cx="347662"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396413" y="6085949"/>
              <a:ext cx="34766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9396413" y="6323549"/>
              <a:ext cx="347662"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44" name="Text Box 2"/>
          <p:cNvSpPr txBox="1">
            <a:spLocks noChangeArrowheads="1"/>
          </p:cNvSpPr>
          <p:nvPr/>
        </p:nvSpPr>
        <p:spPr bwMode="auto">
          <a:xfrm>
            <a:off x="692520" y="1082959"/>
            <a:ext cx="3033868" cy="725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defPPr>
              <a:defRPr lang="id-ID"/>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Place client towards centre of the map</a:t>
            </a:r>
          </a:p>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Locate important issues to address</a:t>
            </a:r>
          </a:p>
          <a:p>
            <a:pPr marL="164181" indent="-164181" algn="l">
              <a:buFont typeface="Arial" panose="020B0604020202020204" pitchFamily="34" charset="0"/>
              <a:buChar char="•"/>
            </a:pPr>
            <a:r>
              <a:rPr lang="en-GB" sz="1089" dirty="0">
                <a:solidFill>
                  <a:prstClr val="black"/>
                </a:solidFill>
                <a:latin typeface="Source Sans Pro Light" panose="020B0403030403020204" pitchFamily="34" charset="0"/>
              </a:rPr>
              <a:t>Colour lines according to client’s priority</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454" y="6003505"/>
            <a:ext cx="8444689" cy="771771"/>
          </a:xfrm>
          <a:prstGeom prst="rect">
            <a:avLst/>
          </a:prstGeom>
        </p:spPr>
      </p:pic>
      <p:grpSp>
        <p:nvGrpSpPr>
          <p:cNvPr id="2" name="Group 1"/>
          <p:cNvGrpSpPr/>
          <p:nvPr/>
        </p:nvGrpSpPr>
        <p:grpSpPr>
          <a:xfrm>
            <a:off x="2878339" y="919943"/>
            <a:ext cx="6522710" cy="4669860"/>
            <a:chOff x="2919346" y="947861"/>
            <a:chExt cx="7021027" cy="5869997"/>
          </a:xfrm>
        </p:grpSpPr>
        <p:sp>
          <p:nvSpPr>
            <p:cNvPr id="34" name="Oval 33"/>
            <p:cNvSpPr/>
            <p:nvPr/>
          </p:nvSpPr>
          <p:spPr>
            <a:xfrm>
              <a:off x="4522286" y="4940114"/>
              <a:ext cx="1931885" cy="1867457"/>
            </a:xfrm>
            <a:prstGeom prst="ellipse">
              <a:avLst/>
            </a:prstGeom>
            <a:solidFill>
              <a:schemeClr val="bg1">
                <a:alpha val="50000"/>
              </a:schemeClr>
            </a:solidFill>
            <a:ln>
              <a:solidFill>
                <a:srgbClr val="A1A9B4"/>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sp>
          <p:nvSpPr>
            <p:cNvPr id="35" name="Oval 34"/>
            <p:cNvSpPr/>
            <p:nvPr/>
          </p:nvSpPr>
          <p:spPr>
            <a:xfrm>
              <a:off x="2919346" y="3692684"/>
              <a:ext cx="2007748" cy="1889878"/>
            </a:xfrm>
            <a:prstGeom prst="ellipse">
              <a:avLst/>
            </a:prstGeom>
            <a:solidFill>
              <a:schemeClr val="bg1">
                <a:alpha val="50000"/>
              </a:schemeClr>
            </a:solidFill>
            <a:ln>
              <a:solidFill>
                <a:srgbClr val="D0C6E1"/>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sp>
          <p:nvSpPr>
            <p:cNvPr id="36" name="Oval 35"/>
            <p:cNvSpPr/>
            <p:nvPr/>
          </p:nvSpPr>
          <p:spPr>
            <a:xfrm>
              <a:off x="3244889" y="1840717"/>
              <a:ext cx="2048419" cy="1854071"/>
            </a:xfrm>
            <a:prstGeom prst="ellipse">
              <a:avLst/>
            </a:prstGeom>
            <a:solidFill>
              <a:schemeClr val="bg1">
                <a:alpha val="50000"/>
              </a:schemeClr>
            </a:solidFill>
            <a:ln>
              <a:solidFill>
                <a:srgbClr val="F8B5B3"/>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grpSp>
          <p:nvGrpSpPr>
            <p:cNvPr id="12" name="Group 11"/>
            <p:cNvGrpSpPr/>
            <p:nvPr/>
          </p:nvGrpSpPr>
          <p:grpSpPr>
            <a:xfrm>
              <a:off x="5374418" y="3059581"/>
              <a:ext cx="2220735" cy="1733842"/>
              <a:chOff x="4673100" y="3046191"/>
              <a:chExt cx="2447949" cy="1911240"/>
            </a:xfrm>
          </p:grpSpPr>
          <p:sp>
            <p:nvSpPr>
              <p:cNvPr id="22" name="7-Point Star 21"/>
              <p:cNvSpPr/>
              <p:nvPr/>
            </p:nvSpPr>
            <p:spPr>
              <a:xfrm>
                <a:off x="4673100" y="3046191"/>
                <a:ext cx="2447949" cy="1911240"/>
              </a:xfrm>
              <a:prstGeom prst="star7">
                <a:avLst>
                  <a:gd name="adj" fmla="val 28487"/>
                  <a:gd name="hf" fmla="val 102572"/>
                  <a:gd name="vf" fmla="val 105210"/>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solidFill>
                    <a:prstClr val="white"/>
                  </a:solidFill>
                </a:endParaRPr>
              </a:p>
            </p:txBody>
          </p:sp>
          <p:sp>
            <p:nvSpPr>
              <p:cNvPr id="62" name="Freeform 61"/>
              <p:cNvSpPr/>
              <p:nvPr/>
            </p:nvSpPr>
            <p:spPr>
              <a:xfrm>
                <a:off x="5416153" y="3809043"/>
                <a:ext cx="1307562" cy="498580"/>
              </a:xfrm>
              <a:custGeom>
                <a:avLst/>
                <a:gdLst>
                  <a:gd name="connsiteX0" fmla="*/ 0 w 2506878"/>
                  <a:gd name="connsiteY0" fmla="*/ 0 h 1699971"/>
                  <a:gd name="connsiteX1" fmla="*/ 2506878 w 2506878"/>
                  <a:gd name="connsiteY1" fmla="*/ 0 h 1699971"/>
                  <a:gd name="connsiteX2" fmla="*/ 2506878 w 2506878"/>
                  <a:gd name="connsiteY2" fmla="*/ 1699971 h 1699971"/>
                  <a:gd name="connsiteX3" fmla="*/ 0 w 2506878"/>
                  <a:gd name="connsiteY3" fmla="*/ 1699971 h 1699971"/>
                  <a:gd name="connsiteX4" fmla="*/ 0 w 2506878"/>
                  <a:gd name="connsiteY4" fmla="*/ 0 h 1699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6878" h="1699971">
                    <a:moveTo>
                      <a:pt x="0" y="0"/>
                    </a:moveTo>
                    <a:lnTo>
                      <a:pt x="2506878" y="0"/>
                    </a:lnTo>
                    <a:lnTo>
                      <a:pt x="2506878" y="1699971"/>
                    </a:lnTo>
                    <a:lnTo>
                      <a:pt x="0" y="169997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spAutoFit/>
              </a:bodyPr>
              <a:lstStyle/>
              <a:p>
                <a:pPr defTabSz="483900">
                  <a:lnSpc>
                    <a:spcPct val="90000"/>
                  </a:lnSpc>
                  <a:spcBef>
                    <a:spcPct val="0"/>
                  </a:spcBef>
                  <a:spcAft>
                    <a:spcPct val="35000"/>
                  </a:spcAft>
                </a:pPr>
                <a:r>
                  <a:rPr lang="en-GB" sz="1633" dirty="0">
                    <a:solidFill>
                      <a:prstClr val="black"/>
                    </a:solidFill>
                    <a:latin typeface="Source Sans Pro Light" panose="020B0403030403020204" pitchFamily="34" charset="0"/>
                  </a:rPr>
                  <a:t>AREA OF CONCERN</a:t>
                </a:r>
              </a:p>
            </p:txBody>
          </p:sp>
        </p:grpSp>
        <p:sp>
          <p:nvSpPr>
            <p:cNvPr id="24" name="Oval 23"/>
            <p:cNvSpPr/>
            <p:nvPr/>
          </p:nvSpPr>
          <p:spPr>
            <a:xfrm>
              <a:off x="5037514" y="947861"/>
              <a:ext cx="2197185" cy="1765502"/>
            </a:xfrm>
            <a:prstGeom prst="ellipse">
              <a:avLst/>
            </a:prstGeom>
            <a:solidFill>
              <a:schemeClr val="bg1">
                <a:alpha val="50000"/>
              </a:schemeClr>
            </a:solidFill>
            <a:ln>
              <a:solidFill>
                <a:srgbClr val="FCD199"/>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sp>
          <p:nvSpPr>
            <p:cNvPr id="25" name="Oval 24"/>
            <p:cNvSpPr/>
            <p:nvPr/>
          </p:nvSpPr>
          <p:spPr>
            <a:xfrm>
              <a:off x="7337715" y="1359593"/>
              <a:ext cx="2128103" cy="1900518"/>
            </a:xfrm>
            <a:prstGeom prst="ellipse">
              <a:avLst/>
            </a:prstGeom>
            <a:solidFill>
              <a:schemeClr val="bg1">
                <a:alpha val="50000"/>
              </a:schemeClr>
            </a:solidFill>
            <a:ln>
              <a:solidFill>
                <a:srgbClr val="FBF190"/>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sp>
          <p:nvSpPr>
            <p:cNvPr id="26" name="Oval 25"/>
            <p:cNvSpPr/>
            <p:nvPr/>
          </p:nvSpPr>
          <p:spPr>
            <a:xfrm>
              <a:off x="8031920" y="3342726"/>
              <a:ext cx="1908453" cy="1979726"/>
            </a:xfrm>
            <a:prstGeom prst="ellipse">
              <a:avLst/>
            </a:prstGeom>
            <a:solidFill>
              <a:schemeClr val="bg1">
                <a:alpha val="50000"/>
              </a:schemeClr>
            </a:solidFill>
            <a:ln>
              <a:solidFill>
                <a:srgbClr val="E0ECA5"/>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sp>
          <p:nvSpPr>
            <p:cNvPr id="27" name="Oval 26"/>
            <p:cNvSpPr/>
            <p:nvPr/>
          </p:nvSpPr>
          <p:spPr>
            <a:xfrm>
              <a:off x="6614750" y="4950401"/>
              <a:ext cx="1960805" cy="1867457"/>
            </a:xfrm>
            <a:prstGeom prst="ellipse">
              <a:avLst/>
            </a:prstGeom>
            <a:solidFill>
              <a:schemeClr val="bg1">
                <a:alpha val="50000"/>
              </a:schemeClr>
            </a:solidFill>
            <a:ln>
              <a:solidFill>
                <a:srgbClr val="B5E0C5"/>
              </a:solidFill>
            </a:ln>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wrap="none" lIns="0" tIns="0" rIns="0" bIns="0" anchor="t" anchorCtr="1"/>
            <a:lstStyle/>
            <a:p>
              <a:endParaRPr lang="en-GB" sz="1452" dirty="0">
                <a:solidFill>
                  <a:prstClr val="black"/>
                </a:solidFill>
                <a:latin typeface="Source Sans Pro Light" panose="020B0403030403020204" pitchFamily="34" charset="0"/>
              </a:endParaRPr>
            </a:p>
          </p:txBody>
        </p:sp>
      </p:grpSp>
    </p:spTree>
    <p:extLst>
      <p:ext uri="{BB962C8B-B14F-4D97-AF65-F5344CB8AC3E}">
        <p14:creationId xmlns:p14="http://schemas.microsoft.com/office/powerpoint/2010/main" val="26894019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4655" y="260272"/>
            <a:ext cx="8941467" cy="1629292"/>
          </a:xfrm>
          <a:prstGeom prst="rect">
            <a:avLst/>
          </a:prstGeom>
          <a:noFill/>
        </p:spPr>
        <p:txBody>
          <a:bodyPr wrap="square" rtlCol="0">
            <a:spAutoFit/>
          </a:bodyPr>
          <a:lstStyle/>
          <a:p>
            <a:r>
              <a:rPr lang="en-GB" sz="3084" dirty="0">
                <a:solidFill>
                  <a:prstClr val="white">
                    <a:lumMod val="50000"/>
                  </a:prstClr>
                </a:solidFill>
                <a:latin typeface="Source Sans Pro Light"/>
              </a:rPr>
              <a:t>Compassionate Communication Pre Planner Factsheet</a:t>
            </a:r>
          </a:p>
          <a:p>
            <a:endParaRPr lang="en-GB" sz="3819" dirty="0">
              <a:solidFill>
                <a:prstClr val="white">
                  <a:lumMod val="50000"/>
                </a:prstClr>
              </a:solidFill>
              <a:latin typeface="Source Sans Pro Light"/>
            </a:endParaRPr>
          </a:p>
        </p:txBody>
      </p:sp>
      <p:graphicFrame>
        <p:nvGraphicFramePr>
          <p:cNvPr id="12" name="Table 11"/>
          <p:cNvGraphicFramePr>
            <a:graphicFrameLocks noGrp="1"/>
          </p:cNvGraphicFramePr>
          <p:nvPr>
            <p:extLst/>
          </p:nvPr>
        </p:nvGraphicFramePr>
        <p:xfrm>
          <a:off x="1736087" y="1188740"/>
          <a:ext cx="4224683" cy="1492246"/>
        </p:xfrm>
        <a:graphic>
          <a:graphicData uri="http://schemas.openxmlformats.org/drawingml/2006/table">
            <a:tbl>
              <a:tblPr>
                <a:tableStyleId>{5C22544A-7EE6-4342-B048-85BDC9FD1C3A}</a:tableStyleId>
              </a:tblPr>
              <a:tblGrid>
                <a:gridCol w="4224683">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YOUR</a:t>
                      </a:r>
                      <a:r>
                        <a:rPr lang="en-GB" sz="900" baseline="0" dirty="0">
                          <a:latin typeface="Source Sans Pro Black" panose="020B0803030403020204" pitchFamily="34" charset="0"/>
                        </a:rPr>
                        <a:t> INTENTIONS</a:t>
                      </a:r>
                      <a:endParaRPr lang="en-GB" sz="900" dirty="0">
                        <a:latin typeface="Source Sans Pro Black" panose="020B0803030403020204" pitchFamily="34" charset="0"/>
                      </a:endParaRP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1271039">
                <a:tc>
                  <a:txBody>
                    <a:bodyPr/>
                    <a:lstStyle/>
                    <a:p>
                      <a:pPr marL="0" indent="0">
                        <a:spcAft>
                          <a:spcPts val="300"/>
                        </a:spcAft>
                        <a:buFont typeface="Arial" panose="020B0604020202020204" pitchFamily="34" charset="0"/>
                        <a:buNone/>
                      </a:pPr>
                      <a:r>
                        <a:rPr lang="en-GB" sz="900" b="1" dirty="0">
                          <a:latin typeface="Source Sans Pro" panose="020B0503030403020204" pitchFamily="34" charset="0"/>
                        </a:rPr>
                        <a:t>What do you hope to achieve from the conversation?</a:t>
                      </a:r>
                    </a:p>
                    <a:p>
                      <a:pPr marL="0" indent="0">
                        <a:spcAft>
                          <a:spcPts val="300"/>
                        </a:spcAft>
                        <a:buFont typeface="Arial" panose="020B0604020202020204" pitchFamily="34" charset="0"/>
                        <a:buNone/>
                      </a:pPr>
                      <a:r>
                        <a:rPr lang="en-GB" sz="900" dirty="0">
                          <a:latin typeface="Source Sans Pro" panose="020B0503030403020204" pitchFamily="34" charset="0"/>
                        </a:rPr>
                        <a:t>To gain a better understanding of where your client is at currently, what their hopes and concerns are for the future, and what is needed to support them to achieve their goals and aspirations. </a:t>
                      </a:r>
                    </a:p>
                    <a:p>
                      <a:pPr marL="0" indent="0">
                        <a:spcAft>
                          <a:spcPts val="300"/>
                        </a:spcAft>
                        <a:buFont typeface="Arial" panose="020B0604020202020204" pitchFamily="34" charset="0"/>
                        <a:buNone/>
                      </a:pPr>
                      <a:r>
                        <a:rPr lang="en-GB" sz="900" dirty="0">
                          <a:latin typeface="Source Sans Pro" panose="020B0503030403020204" pitchFamily="34" charset="0"/>
                        </a:rPr>
                        <a:t>Consider here how your client normally engages with you and others, and whether similar conversations have already been had by others, and how they responded /reacted.  Conversations need to be voluntary and not part of routine key work sessions.</a:t>
                      </a: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nvPr>
        </p:nvGraphicFramePr>
        <p:xfrm>
          <a:off x="6556619" y="1188740"/>
          <a:ext cx="3916721" cy="1553839"/>
        </p:xfrm>
        <a:graphic>
          <a:graphicData uri="http://schemas.openxmlformats.org/drawingml/2006/table">
            <a:tbl>
              <a:tblPr>
                <a:tableStyleId>{5C22544A-7EE6-4342-B048-85BDC9FD1C3A}</a:tableStyleId>
              </a:tblPr>
              <a:tblGrid>
                <a:gridCol w="3916721">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CLIENT’S INTENTIONS</a:t>
                      </a: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1153523">
                <a:tc>
                  <a:txBody>
                    <a:bodyPr/>
                    <a:lstStyle/>
                    <a:p>
                      <a:pPr marL="0" indent="0">
                        <a:spcAft>
                          <a:spcPts val="300"/>
                        </a:spcAft>
                        <a:buFont typeface="Arial" panose="020B0604020202020204" pitchFamily="34" charset="0"/>
                        <a:buNone/>
                      </a:pPr>
                      <a:r>
                        <a:rPr lang="en-GB" sz="900" b="1" dirty="0">
                          <a:latin typeface="Source Sans Pro" panose="020B0503030403020204" pitchFamily="34" charset="0"/>
                        </a:rPr>
                        <a:t>What do you think the client is hoping to achieve from the conversation?</a:t>
                      </a:r>
                    </a:p>
                    <a:p>
                      <a:pPr marL="92075" indent="-92075">
                        <a:spcAft>
                          <a:spcPts val="300"/>
                        </a:spcAft>
                        <a:buFont typeface="Arial" panose="020B0604020202020204" pitchFamily="34" charset="0"/>
                        <a:buChar char="•"/>
                      </a:pPr>
                      <a:r>
                        <a:rPr lang="en-GB" sz="900" dirty="0">
                          <a:latin typeface="Source Sans Pro" panose="020B0503030403020204" pitchFamily="34" charset="0"/>
                        </a:rPr>
                        <a:t>A sense of being listened to.</a:t>
                      </a:r>
                    </a:p>
                    <a:p>
                      <a:pPr marL="92075" indent="-92075">
                        <a:spcAft>
                          <a:spcPts val="300"/>
                        </a:spcAft>
                        <a:buFont typeface="Arial" panose="020B0604020202020204" pitchFamily="34" charset="0"/>
                        <a:buChar char="•"/>
                      </a:pPr>
                      <a:r>
                        <a:rPr lang="en-GB" sz="900" dirty="0">
                          <a:latin typeface="Source Sans Pro" panose="020B0503030403020204" pitchFamily="34" charset="0"/>
                        </a:rPr>
                        <a:t>Being in control of any outcomes or decisions arising from the conversation</a:t>
                      </a:r>
                    </a:p>
                    <a:p>
                      <a:pPr marL="92075" indent="-92075">
                        <a:spcAft>
                          <a:spcPts val="300"/>
                        </a:spcAft>
                        <a:buFont typeface="Arial" panose="020B0604020202020204" pitchFamily="34" charset="0"/>
                        <a:buChar char="•"/>
                      </a:pPr>
                      <a:r>
                        <a:rPr lang="en-GB" sz="900" dirty="0">
                          <a:latin typeface="Source Sans Pro" panose="020B0503030403020204" pitchFamily="34" charset="0"/>
                        </a:rPr>
                        <a:t>Having their choices respected</a:t>
                      </a:r>
                    </a:p>
                    <a:p>
                      <a:pPr marL="92075" indent="-92075">
                        <a:spcAft>
                          <a:spcPts val="300"/>
                        </a:spcAft>
                        <a:buFont typeface="Arial" panose="020B0604020202020204" pitchFamily="34" charset="0"/>
                        <a:buChar char="•"/>
                      </a:pPr>
                      <a:r>
                        <a:rPr lang="en-GB" sz="900" dirty="0">
                          <a:latin typeface="Source Sans Pro" panose="020B0503030403020204" pitchFamily="34" charset="0"/>
                        </a:rPr>
                        <a:t>Encouragement towards achieving goals and aspirations that are realistic and helpful.</a:t>
                      </a: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nvPr>
        </p:nvGraphicFramePr>
        <p:xfrm>
          <a:off x="1736087" y="2836811"/>
          <a:ext cx="4224683" cy="1499773"/>
        </p:xfrm>
        <a:graphic>
          <a:graphicData uri="http://schemas.openxmlformats.org/drawingml/2006/table">
            <a:tbl>
              <a:tblPr>
                <a:tableStyleId>{5C22544A-7EE6-4342-B048-85BDC9FD1C3A}</a:tableStyleId>
              </a:tblPr>
              <a:tblGrid>
                <a:gridCol w="4224683">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WHAT DO YOU NEED TO TALK ABOUT?</a:t>
                      </a: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1278566">
                <a:tc>
                  <a:txBody>
                    <a:bodyPr/>
                    <a:lstStyle/>
                    <a:p>
                      <a:pPr marL="0" indent="0">
                        <a:spcAft>
                          <a:spcPts val="300"/>
                        </a:spcAft>
                        <a:buFont typeface="Arial" panose="020B0604020202020204" pitchFamily="34" charset="0"/>
                        <a:buNone/>
                      </a:pPr>
                      <a:r>
                        <a:rPr lang="en-GB" sz="900" b="1" dirty="0">
                          <a:latin typeface="Source Sans Pro" panose="020B0503030403020204" pitchFamily="34" charset="0"/>
                        </a:rPr>
                        <a:t>What do you hope to achieve from the conversation?</a:t>
                      </a:r>
                    </a:p>
                    <a:p>
                      <a:pPr marL="171450" indent="-171450">
                        <a:spcAft>
                          <a:spcPts val="300"/>
                        </a:spcAft>
                        <a:buFont typeface="Arial" panose="020B0604020202020204" pitchFamily="34" charset="0"/>
                        <a:buChar char="•"/>
                      </a:pPr>
                      <a:r>
                        <a:rPr lang="en-GB" sz="900" dirty="0">
                          <a:latin typeface="Source Sans Pro" panose="020B0503030403020204" pitchFamily="34" charset="0"/>
                        </a:rPr>
                        <a:t>Was the client given a</a:t>
                      </a:r>
                      <a:r>
                        <a:rPr lang="en-GB" sz="900" baseline="0" dirty="0">
                          <a:latin typeface="Source Sans Pro" panose="020B0503030403020204" pitchFamily="34" charset="0"/>
                        </a:rPr>
                        <a:t> poor prognosis recently? Have they become more isolated?</a:t>
                      </a:r>
                    </a:p>
                    <a:p>
                      <a:pPr marL="171450" indent="-171450">
                        <a:spcAft>
                          <a:spcPts val="300"/>
                        </a:spcAft>
                        <a:buFont typeface="Arial" panose="020B0604020202020204" pitchFamily="34" charset="0"/>
                        <a:buChar char="•"/>
                      </a:pPr>
                      <a:r>
                        <a:rPr lang="en-GB" sz="900" baseline="0" dirty="0">
                          <a:latin typeface="Source Sans Pro" panose="020B0503030403020204" pitchFamily="34" charset="0"/>
                        </a:rPr>
                        <a:t>Do they have health needs that are not being met in the hostel or wider community?</a:t>
                      </a:r>
                    </a:p>
                    <a:p>
                      <a:pPr marL="171450" indent="-171450">
                        <a:spcAft>
                          <a:spcPts val="300"/>
                        </a:spcAft>
                        <a:buFont typeface="Arial" panose="020B0604020202020204" pitchFamily="34" charset="0"/>
                        <a:buChar char="•"/>
                      </a:pPr>
                      <a:r>
                        <a:rPr lang="en-GB" sz="900" baseline="0" dirty="0">
                          <a:latin typeface="Source Sans Pro" panose="020B0503030403020204" pitchFamily="34" charset="0"/>
                        </a:rPr>
                        <a:t>What are they thinking and feeling as their health deteriorates? What goals and aspirations do they have? And what choices do they wish to make</a:t>
                      </a:r>
                      <a:endParaRPr lang="en-GB" sz="900" dirty="0">
                        <a:latin typeface="Source Sans Pro" panose="020B0503030403020204" pitchFamily="34" charset="0"/>
                      </a:endParaRP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6556619" y="2836811"/>
          <a:ext cx="3916721" cy="1614799"/>
        </p:xfrm>
        <a:graphic>
          <a:graphicData uri="http://schemas.openxmlformats.org/drawingml/2006/table">
            <a:tbl>
              <a:tblPr>
                <a:tableStyleId>{5C22544A-7EE6-4342-B048-85BDC9FD1C3A}</a:tableStyleId>
              </a:tblPr>
              <a:tblGrid>
                <a:gridCol w="3916721">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WHY MIGHT THE CONVERSATION</a:t>
                      </a:r>
                      <a:r>
                        <a:rPr lang="en-GB" sz="900" baseline="0" dirty="0">
                          <a:latin typeface="Source Sans Pro Black" panose="020B0803030403020204" pitchFamily="34" charset="0"/>
                        </a:rPr>
                        <a:t> BE DIFFICULT FOR YOU?</a:t>
                      </a:r>
                      <a:endParaRPr lang="en-GB" sz="900" dirty="0">
                        <a:latin typeface="Source Sans Pro Black" panose="020B0803030403020204" pitchFamily="34" charset="0"/>
                      </a:endParaRP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1292391">
                <a:tc>
                  <a:txBody>
                    <a:bodyPr/>
                    <a:lstStyle/>
                    <a:p>
                      <a:pPr marL="0" indent="0">
                        <a:spcAft>
                          <a:spcPts val="300"/>
                        </a:spcAft>
                        <a:buFont typeface="Arial" panose="020B0604020202020204" pitchFamily="34" charset="0"/>
                        <a:buNone/>
                      </a:pPr>
                      <a:r>
                        <a:rPr lang="en-GB" sz="900" b="1" dirty="0">
                          <a:latin typeface="Source Sans Pro" panose="020B0503030403020204" pitchFamily="34" charset="0"/>
                        </a:rPr>
                        <a:t>Where do you sit with death and dying? Could these fears be stopping you from finding out where your client’s sit with end of life discussion? </a:t>
                      </a:r>
                    </a:p>
                    <a:p>
                      <a:pPr marL="92075" indent="-92075">
                        <a:spcAft>
                          <a:spcPts val="300"/>
                        </a:spcAft>
                        <a:buFont typeface="Arial" panose="020B0604020202020204" pitchFamily="34" charset="0"/>
                        <a:buChar char="•"/>
                      </a:pPr>
                      <a:r>
                        <a:rPr lang="en-GB" sz="900" dirty="0">
                          <a:latin typeface="Source Sans Pro" panose="020B0503030403020204" pitchFamily="34" charset="0"/>
                        </a:rPr>
                        <a:t>It’s important that our own fears about this subject do not stop us from having conversations about other’s end of life care. </a:t>
                      </a:r>
                    </a:p>
                    <a:p>
                      <a:pPr marL="92075" indent="-92075">
                        <a:spcAft>
                          <a:spcPts val="300"/>
                        </a:spcAft>
                        <a:buFont typeface="Arial" panose="020B0604020202020204" pitchFamily="34" charset="0"/>
                        <a:buChar char="•"/>
                      </a:pPr>
                      <a:r>
                        <a:rPr lang="en-GB" sz="900" dirty="0">
                          <a:latin typeface="Source Sans Pro" panose="020B0503030403020204" pitchFamily="34" charset="0"/>
                        </a:rPr>
                        <a:t>You may be worried about: removing hope, saying the wrong thing, causing anger, and feeling out of your depth. Find the best ways you can to manage your own worries and concerns that enables you to engage more fully with theirs. </a:t>
                      </a: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22688580"/>
              </p:ext>
            </p:extLst>
          </p:nvPr>
        </p:nvGraphicFramePr>
        <p:xfrm>
          <a:off x="1736086" y="4214281"/>
          <a:ext cx="8737254" cy="684397"/>
        </p:xfrm>
        <a:graphic>
          <a:graphicData uri="http://schemas.openxmlformats.org/drawingml/2006/table">
            <a:tbl>
              <a:tblPr>
                <a:tableStyleId>{5C22544A-7EE6-4342-B048-85BDC9FD1C3A}</a:tableStyleId>
              </a:tblPr>
              <a:tblGrid>
                <a:gridCol w="8737254">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CONVERSTATION STARTERS / RE-STARTERS</a:t>
                      </a: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463190">
                <a:tc>
                  <a:txBody>
                    <a:bodyPr/>
                    <a:lstStyle/>
                    <a:p>
                      <a:pPr marL="0" indent="0">
                        <a:spcAft>
                          <a:spcPts val="300"/>
                        </a:spcAft>
                        <a:buFont typeface="Arial" panose="020B0604020202020204" pitchFamily="34" charset="0"/>
                        <a:buNone/>
                      </a:pPr>
                      <a:r>
                        <a:rPr lang="en-GB" sz="900" dirty="0">
                          <a:latin typeface="Source Sans Pro" panose="020B0503030403020204" pitchFamily="34" charset="0"/>
                        </a:rPr>
                        <a:t>How</a:t>
                      </a:r>
                      <a:r>
                        <a:rPr lang="en-GB" sz="900" baseline="0" dirty="0">
                          <a:latin typeface="Source Sans Pro" panose="020B0503030403020204" pitchFamily="34" charset="0"/>
                        </a:rPr>
                        <a:t> are you feeling today?</a:t>
                      </a:r>
                    </a:p>
                    <a:p>
                      <a:pPr marL="0" indent="0">
                        <a:spcAft>
                          <a:spcPts val="300"/>
                        </a:spcAft>
                        <a:buFont typeface="Arial" panose="020B0604020202020204" pitchFamily="34" charset="0"/>
                        <a:buNone/>
                      </a:pPr>
                      <a:r>
                        <a:rPr lang="en-GB" sz="900" baseline="0" dirty="0">
                          <a:latin typeface="Source Sans Pro" panose="020B0503030403020204" pitchFamily="34" charset="0"/>
                        </a:rPr>
                        <a:t>Have you had a chance to think about what we talked about before?</a:t>
                      </a:r>
                      <a:endParaRPr lang="en-GB" sz="900" dirty="0">
                        <a:latin typeface="Source Sans Pro" panose="020B0503030403020204" pitchFamily="34" charset="0"/>
                      </a:endParaRP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544914196"/>
              </p:ext>
            </p:extLst>
          </p:nvPr>
        </p:nvGraphicFramePr>
        <p:xfrm>
          <a:off x="1736087" y="4919536"/>
          <a:ext cx="4224683" cy="1499773"/>
        </p:xfrm>
        <a:graphic>
          <a:graphicData uri="http://schemas.openxmlformats.org/drawingml/2006/table">
            <a:tbl>
              <a:tblPr>
                <a:tableStyleId>{5C22544A-7EE6-4342-B048-85BDC9FD1C3A}</a:tableStyleId>
              </a:tblPr>
              <a:tblGrid>
                <a:gridCol w="4224683">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CLIENT’S INSIGHT</a:t>
                      </a: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1278566">
                <a:tc>
                  <a:txBody>
                    <a:bodyPr/>
                    <a:lstStyle/>
                    <a:p>
                      <a:pPr marL="0" indent="0">
                        <a:spcAft>
                          <a:spcPts val="300"/>
                        </a:spcAft>
                        <a:buFont typeface="Arial" panose="020B0604020202020204" pitchFamily="34" charset="0"/>
                        <a:buNone/>
                      </a:pPr>
                      <a:r>
                        <a:rPr lang="en-GB" sz="900" dirty="0">
                          <a:latin typeface="Source Sans Pro" panose="020B0503030403020204" pitchFamily="34" charset="0"/>
                        </a:rPr>
                        <a:t>Consider current insights, as well as any concerns the client may have for the future</a:t>
                      </a: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40998822"/>
              </p:ext>
            </p:extLst>
          </p:nvPr>
        </p:nvGraphicFramePr>
        <p:xfrm>
          <a:off x="6556619" y="4919086"/>
          <a:ext cx="3916721" cy="1195613"/>
        </p:xfrm>
        <a:graphic>
          <a:graphicData uri="http://schemas.openxmlformats.org/drawingml/2006/table">
            <a:tbl>
              <a:tblPr>
                <a:tableStyleId>{5C22544A-7EE6-4342-B048-85BDC9FD1C3A}</a:tableStyleId>
              </a:tblPr>
              <a:tblGrid>
                <a:gridCol w="3916721">
                  <a:extLst>
                    <a:ext uri="{9D8B030D-6E8A-4147-A177-3AD203B41FA5}">
                      <a16:colId xmlns:a16="http://schemas.microsoft.com/office/drawing/2014/main" val="20000"/>
                    </a:ext>
                  </a:extLst>
                </a:gridCol>
              </a:tblGrid>
              <a:tr h="221207">
                <a:tc>
                  <a:txBody>
                    <a:bodyPr/>
                    <a:lstStyle/>
                    <a:p>
                      <a:r>
                        <a:rPr lang="en-GB" sz="900" dirty="0">
                          <a:latin typeface="Source Sans Pro Black" panose="020B0803030403020204" pitchFamily="34" charset="0"/>
                        </a:rPr>
                        <a:t>USEFUL QUESTIONS</a:t>
                      </a:r>
                    </a:p>
                  </a:txBody>
                  <a:tcPr marL="82953" marR="82953" marT="41476" marB="41476" anchor="ctr">
                    <a:lnT w="1905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2"/>
                    </a:solidFill>
                  </a:tcPr>
                </a:tc>
                <a:extLst>
                  <a:ext uri="{0D108BD9-81ED-4DB2-BD59-A6C34878D82A}">
                    <a16:rowId xmlns:a16="http://schemas.microsoft.com/office/drawing/2014/main" val="10000"/>
                  </a:ext>
                </a:extLst>
              </a:tr>
              <a:tr h="974406">
                <a:tc>
                  <a:txBody>
                    <a:bodyPr/>
                    <a:lstStyle/>
                    <a:p>
                      <a:pPr marL="92075" indent="-92075">
                        <a:spcAft>
                          <a:spcPts val="300"/>
                        </a:spcAft>
                        <a:buFont typeface="Arial" panose="020B0604020202020204" pitchFamily="34" charset="0"/>
                        <a:buChar char="•"/>
                      </a:pPr>
                      <a:r>
                        <a:rPr lang="en-GB" sz="900" dirty="0">
                          <a:latin typeface="Source Sans Pro" panose="020B0503030403020204" pitchFamily="34" charset="0"/>
                        </a:rPr>
                        <a:t>What do you understand about your current health situation?</a:t>
                      </a:r>
                    </a:p>
                    <a:p>
                      <a:pPr marL="92075" indent="-92075">
                        <a:spcAft>
                          <a:spcPts val="300"/>
                        </a:spcAft>
                        <a:buFont typeface="Arial" panose="020B0604020202020204" pitchFamily="34" charset="0"/>
                        <a:buChar char="•"/>
                      </a:pPr>
                      <a:r>
                        <a:rPr lang="en-GB" sz="900" dirty="0">
                          <a:latin typeface="Source Sans Pro" panose="020B0503030403020204" pitchFamily="34" charset="0"/>
                        </a:rPr>
                        <a:t>Would you like to tell me about your concerns/worries?</a:t>
                      </a:r>
                    </a:p>
                    <a:p>
                      <a:pPr marL="92075" indent="-92075">
                        <a:spcAft>
                          <a:spcPts val="300"/>
                        </a:spcAft>
                        <a:buFont typeface="Arial" panose="020B0604020202020204" pitchFamily="34" charset="0"/>
                        <a:buChar char="•"/>
                      </a:pPr>
                      <a:r>
                        <a:rPr lang="en-GB" sz="900" dirty="0">
                          <a:latin typeface="Source Sans Pro" panose="020B0503030403020204" pitchFamily="34" charset="0"/>
                        </a:rPr>
                        <a:t>What do you feel would help you right now? </a:t>
                      </a:r>
                    </a:p>
                    <a:p>
                      <a:pPr marL="92075" indent="-92075">
                        <a:spcAft>
                          <a:spcPts val="300"/>
                        </a:spcAft>
                        <a:buFont typeface="Arial" panose="020B0604020202020204" pitchFamily="34" charset="0"/>
                        <a:buChar char="•"/>
                      </a:pPr>
                      <a:r>
                        <a:rPr lang="en-GB" sz="900" dirty="0">
                          <a:latin typeface="Source Sans Pro" panose="020B0503030403020204" pitchFamily="34" charset="0"/>
                        </a:rPr>
                        <a:t>Say you struggled to stop drinking, what do you think might happen in the next 3/6/9 months</a:t>
                      </a:r>
                    </a:p>
                  </a:txBody>
                  <a:tcPr marL="82953" marR="82953" marT="41476" marB="41476">
                    <a:lnT w="12700" cap="flat" cmpd="sng" algn="ctr">
                      <a:solidFill>
                        <a:schemeClr val="tx1"/>
                      </a:solidFill>
                      <a:prstDash val="dot"/>
                      <a:round/>
                      <a:headEnd type="none" w="med" len="med"/>
                      <a:tailEnd type="none" w="med" len="med"/>
                    </a:lnT>
                    <a:lnB w="12700" cap="flat" cmpd="sng" algn="ctr">
                      <a:noFill/>
                      <a:prstDash val="dot"/>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7" name="Group 6"/>
          <p:cNvGrpSpPr/>
          <p:nvPr/>
        </p:nvGrpSpPr>
        <p:grpSpPr>
          <a:xfrm>
            <a:off x="5792949" y="1195169"/>
            <a:ext cx="1261775" cy="3724140"/>
            <a:chOff x="5373593" y="1310365"/>
            <a:chExt cx="1054100" cy="4407865"/>
          </a:xfrm>
        </p:grpSpPr>
        <p:cxnSp>
          <p:nvCxnSpPr>
            <p:cNvPr id="4" name="Straight Connector 3"/>
            <p:cNvCxnSpPr/>
            <p:nvPr/>
          </p:nvCxnSpPr>
          <p:spPr>
            <a:xfrm>
              <a:off x="5467573" y="1310365"/>
              <a:ext cx="9601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67573" y="3252909"/>
              <a:ext cx="9601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73593" y="5718230"/>
              <a:ext cx="9601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2246" y="6046087"/>
            <a:ext cx="8444689" cy="771771"/>
          </a:xfrm>
          <a:prstGeom prst="rect">
            <a:avLst/>
          </a:prstGeom>
        </p:spPr>
      </p:pic>
    </p:spTree>
    <p:extLst>
      <p:ext uri="{BB962C8B-B14F-4D97-AF65-F5344CB8AC3E}">
        <p14:creationId xmlns:p14="http://schemas.microsoft.com/office/powerpoint/2010/main" val="26446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PK_1">
      <a:dk1>
        <a:sysClr val="windowText" lastClr="000000"/>
      </a:dk1>
      <a:lt1>
        <a:sysClr val="window" lastClr="FFFFFF"/>
      </a:lt1>
      <a:dk2>
        <a:srgbClr val="44546A"/>
      </a:dk2>
      <a:lt2>
        <a:srgbClr val="E7E6E6"/>
      </a:lt2>
      <a:accent1>
        <a:srgbClr val="2980B9"/>
      </a:accent1>
      <a:accent2>
        <a:srgbClr val="16A085"/>
      </a:accent2>
      <a:accent3>
        <a:srgbClr val="9BBB59"/>
      </a:accent3>
      <a:accent4>
        <a:srgbClr val="F39C12"/>
      </a:accent4>
      <a:accent5>
        <a:srgbClr val="C0392B"/>
      </a:accent5>
      <a:accent6>
        <a:srgbClr val="2C3F50"/>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1042</Words>
  <Application>Microsoft Office PowerPoint</Application>
  <PresentationFormat>Widescreen</PresentationFormat>
  <Paragraphs>108</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ＭＳ Ｐゴシック</vt:lpstr>
      <vt:lpstr>Arial</vt:lpstr>
      <vt:lpstr>Calibri</vt:lpstr>
      <vt:lpstr>Calibri Light</vt:lpstr>
      <vt:lpstr>Source Sans Pro</vt:lpstr>
      <vt:lpstr>Source Sans Pro Black</vt:lpstr>
      <vt:lpstr>Source Sans Pro Light</vt:lpstr>
      <vt:lpstr>1_Office Theme</vt:lpstr>
      <vt:lpstr>PowerPoint Presentation</vt:lpstr>
      <vt:lpstr>PowerPoint Presentation</vt:lpstr>
      <vt:lpstr>PowerPoint Presentation</vt:lpstr>
      <vt:lpstr>PowerPoint Presentation</vt:lpstr>
      <vt:lpstr>PowerPoint Presentation</vt:lpstr>
    </vt:vector>
  </TitlesOfParts>
  <Company>St Mungos Broadway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Niamh Brophy</dc:creator>
  <cp:lastModifiedBy>natalie.king</cp:lastModifiedBy>
  <cp:revision>4</cp:revision>
  <dcterms:created xsi:type="dcterms:W3CDTF">2018-06-05T11:55:17Z</dcterms:created>
  <dcterms:modified xsi:type="dcterms:W3CDTF">2018-07-04T07:38:06Z</dcterms:modified>
</cp:coreProperties>
</file>